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4"/>
  </p:sldMasterIdLst>
  <p:notesMasterIdLst>
    <p:notesMasterId r:id="rId7"/>
  </p:notesMasterIdLst>
  <p:handoutMasterIdLst>
    <p:handoutMasterId r:id="rId8"/>
  </p:handoutMasterIdLst>
  <p:sldIdLst>
    <p:sldId id="258" r:id="rId5"/>
    <p:sldId id="259" r:id="rId6"/>
  </p:sldIdLst>
  <p:sldSz cx="12192000" cy="16256000"/>
  <p:notesSz cx="6807200" cy="9939338"/>
  <p:defaultTextStyle>
    <a:defPPr rtl="0">
      <a:defRPr lang="ja-jp"/>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47" autoAdjust="0"/>
    <p:restoredTop sz="95748"/>
  </p:normalViewPr>
  <p:slideViewPr>
    <p:cSldViewPr snapToGrid="0">
      <p:cViewPr varScale="1">
        <p:scale>
          <a:sx n="46" d="100"/>
          <a:sy n="46" d="100"/>
        </p:scale>
        <p:origin x="3560"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9" d="100"/>
          <a:sy n="89" d="100"/>
        </p:scale>
        <p:origin x="216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79C37C5-C2F7-40BC-925E-74E59D777737}"/>
              </a:ext>
            </a:extLst>
          </p:cNvPr>
          <p:cNvSpPr>
            <a:spLocks noGrp="1"/>
          </p:cNvSpPr>
          <p:nvPr>
            <p:ph type="hdr" sz="quarter"/>
          </p:nvPr>
        </p:nvSpPr>
        <p:spPr>
          <a:xfrm>
            <a:off x="0" y="0"/>
            <a:ext cx="2949787" cy="498693"/>
          </a:xfrm>
          <a:prstGeom prst="rect">
            <a:avLst/>
          </a:prstGeom>
        </p:spPr>
        <p:txBody>
          <a:bodyPr vert="horz" lIns="91120" tIns="45560" rIns="91120" bIns="45560" rtlCol="0"/>
          <a:lstStyle>
            <a:lvl1pPr algn="l">
              <a:defRPr sz="1200"/>
            </a:lvl1pPr>
          </a:lstStyle>
          <a:p>
            <a:endParaRPr kumimoji="1"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57DA9510-7CD8-472E-AEA2-23390D69DB49}"/>
              </a:ext>
            </a:extLst>
          </p:cNvPr>
          <p:cNvSpPr>
            <a:spLocks noGrp="1"/>
          </p:cNvSpPr>
          <p:nvPr>
            <p:ph type="dt" sz="quarter" idx="1"/>
          </p:nvPr>
        </p:nvSpPr>
        <p:spPr>
          <a:xfrm>
            <a:off x="3855838" y="0"/>
            <a:ext cx="2949787" cy="498693"/>
          </a:xfrm>
          <a:prstGeom prst="rect">
            <a:avLst/>
          </a:prstGeom>
        </p:spPr>
        <p:txBody>
          <a:bodyPr vert="horz" lIns="91120" tIns="45560" rIns="91120" bIns="45560" rtlCol="0"/>
          <a:lstStyle>
            <a:lvl1pPr algn="r">
              <a:defRPr sz="1200"/>
            </a:lvl1pPr>
          </a:lstStyle>
          <a:p>
            <a:fld id="{D12EA047-6A64-4156-8162-56BC6AA26657}" type="datetime5">
              <a:rPr kumimoji="1" lang="ja-JP" altLang="en-US" smtClean="0">
                <a:latin typeface="Meiryo UI" panose="020B0604030504040204" pitchFamily="50" charset="-128"/>
                <a:ea typeface="Meiryo UI" panose="020B0604030504040204" pitchFamily="50" charset="-128"/>
              </a:rPr>
              <a:t>2026/09/02</a:t>
            </a:fld>
            <a:endParaRPr kumimoji="1"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A159C024-B244-4492-B124-B5CCF850B469}"/>
              </a:ext>
            </a:extLst>
          </p:cNvPr>
          <p:cNvSpPr>
            <a:spLocks noGrp="1"/>
          </p:cNvSpPr>
          <p:nvPr>
            <p:ph type="ftr" sz="quarter" idx="2"/>
          </p:nvPr>
        </p:nvSpPr>
        <p:spPr>
          <a:xfrm>
            <a:off x="0" y="9440647"/>
            <a:ext cx="2949787" cy="498692"/>
          </a:xfrm>
          <a:prstGeom prst="rect">
            <a:avLst/>
          </a:prstGeom>
        </p:spPr>
        <p:txBody>
          <a:bodyPr vert="horz" lIns="91120" tIns="45560" rIns="91120" bIns="45560" rtlCol="0" anchor="b"/>
          <a:lstStyle>
            <a:lvl1pPr algn="l">
              <a:defRPr sz="1200"/>
            </a:lvl1pPr>
          </a:lstStyle>
          <a:p>
            <a:endParaRPr kumimoji="1"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57BD66EF-8015-4970-AEE4-1DE156E4837D}"/>
              </a:ext>
            </a:extLst>
          </p:cNvPr>
          <p:cNvSpPr>
            <a:spLocks noGrp="1"/>
          </p:cNvSpPr>
          <p:nvPr>
            <p:ph type="sldNum" sz="quarter" idx="3"/>
          </p:nvPr>
        </p:nvSpPr>
        <p:spPr>
          <a:xfrm>
            <a:off x="3855838" y="9440647"/>
            <a:ext cx="2949787" cy="498692"/>
          </a:xfrm>
          <a:prstGeom prst="rect">
            <a:avLst/>
          </a:prstGeom>
        </p:spPr>
        <p:txBody>
          <a:bodyPr vert="horz" lIns="91120" tIns="45560" rIns="91120" bIns="45560" rtlCol="0" anchor="b"/>
          <a:lstStyle>
            <a:lvl1pPr algn="r">
              <a:defRPr sz="1200"/>
            </a:lvl1pPr>
          </a:lstStyle>
          <a:p>
            <a:fld id="{41F0EE32-C5CF-4B26-B8F7-C605E4E7481E}" type="slidenum">
              <a:rPr kumimoji="1" lang="en-US" altLang="ja-JP" smtClean="0">
                <a:latin typeface="Meiryo UI" panose="020B0604030504040204" pitchFamily="50" charset="-128"/>
                <a:ea typeface="Meiryo UI" panose="020B0604030504040204" pitchFamily="50" charset="-128"/>
              </a:rPr>
              <a:t>‹#›</a:t>
            </a:fld>
            <a:endParaRPr kumimoji="1"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120704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120" tIns="45560" rIns="91120" bIns="45560" rtlCol="0"/>
          <a:lstStyle>
            <a:lvl1pPr algn="l">
              <a:defRPr sz="1200">
                <a:latin typeface="Meiryo UI" panose="020B0604030504040204" pitchFamily="50" charset="-128"/>
                <a:ea typeface="Meiryo UI" panose="020B0604030504040204" pitchFamily="50" charset="-128"/>
              </a:defRPr>
            </a:lvl1pPr>
          </a:lstStyle>
          <a:p>
            <a:endParaRPr kumimoji="1" lang="ja-JP" altLang="en-US" noProof="0"/>
          </a:p>
        </p:txBody>
      </p:sp>
      <p:sp>
        <p:nvSpPr>
          <p:cNvPr id="3" name="日付プレースホルダー 2"/>
          <p:cNvSpPr>
            <a:spLocks noGrp="1"/>
          </p:cNvSpPr>
          <p:nvPr>
            <p:ph type="dt" idx="1"/>
          </p:nvPr>
        </p:nvSpPr>
        <p:spPr>
          <a:xfrm>
            <a:off x="3855838" y="0"/>
            <a:ext cx="2949787" cy="498693"/>
          </a:xfrm>
          <a:prstGeom prst="rect">
            <a:avLst/>
          </a:prstGeom>
        </p:spPr>
        <p:txBody>
          <a:bodyPr vert="horz" lIns="91120" tIns="45560" rIns="91120" bIns="45560" rtlCol="0"/>
          <a:lstStyle>
            <a:lvl1pPr algn="r">
              <a:defRPr sz="1200">
                <a:latin typeface="Meiryo UI" panose="020B0604030504040204" pitchFamily="50" charset="-128"/>
                <a:ea typeface="Meiryo UI" panose="020B0604030504040204" pitchFamily="50" charset="-128"/>
              </a:defRPr>
            </a:lvl1pPr>
          </a:lstStyle>
          <a:p>
            <a:fld id="{79347E98-4DCC-4D7C-8DF7-70CE5A3E3C7B}" type="datetime5">
              <a:rPr kumimoji="1" lang="ja-JP" altLang="en-US" noProof="0" smtClean="0"/>
              <a:t>2026/09/02</a:t>
            </a:fld>
            <a:endParaRPr kumimoji="1" lang="ja-JP" altLang="en-US" noProof="0"/>
          </a:p>
        </p:txBody>
      </p:sp>
      <p:sp>
        <p:nvSpPr>
          <p:cNvPr id="4" name="スライド イメージ プレースホルダー 3"/>
          <p:cNvSpPr>
            <a:spLocks noGrp="1" noRot="1" noChangeAspect="1"/>
          </p:cNvSpPr>
          <p:nvPr>
            <p:ph type="sldImg" idx="2"/>
          </p:nvPr>
        </p:nvSpPr>
        <p:spPr>
          <a:xfrm>
            <a:off x="2146300" y="1243013"/>
            <a:ext cx="2514600" cy="3354387"/>
          </a:xfrm>
          <a:prstGeom prst="rect">
            <a:avLst/>
          </a:prstGeom>
          <a:noFill/>
          <a:ln w="12700">
            <a:solidFill>
              <a:prstClr val="black"/>
            </a:solidFill>
          </a:ln>
        </p:spPr>
        <p:txBody>
          <a:bodyPr vert="horz" lIns="91120" tIns="45560" rIns="91120" bIns="45560" rtlCol="0" anchor="ctr"/>
          <a:lstStyle/>
          <a:p>
            <a:endParaRPr lang="ja-JP" altLang="en-US" noProof="0"/>
          </a:p>
        </p:txBody>
      </p:sp>
      <p:sp>
        <p:nvSpPr>
          <p:cNvPr id="5" name="ノート プレースホルダー 4"/>
          <p:cNvSpPr>
            <a:spLocks noGrp="1"/>
          </p:cNvSpPr>
          <p:nvPr>
            <p:ph type="body" sz="quarter" idx="3"/>
          </p:nvPr>
        </p:nvSpPr>
        <p:spPr>
          <a:xfrm>
            <a:off x="680720" y="4783306"/>
            <a:ext cx="5445760" cy="3913615"/>
          </a:xfrm>
          <a:prstGeom prst="rect">
            <a:avLst/>
          </a:prstGeom>
        </p:spPr>
        <p:txBody>
          <a:bodyPr vert="horz" lIns="91120" tIns="45560" rIns="91120" bIns="45560" rtlCol="0"/>
          <a:lstStyle/>
          <a:p>
            <a:pPr lvl="0"/>
            <a:r>
              <a:rPr kumimoji="1" lang="ja-JP" altLang="en-US" noProof="0"/>
              <a:t>マスター テキストの書式設定</a:t>
            </a:r>
          </a:p>
          <a:p>
            <a:pPr lvl="1"/>
            <a:r>
              <a:rPr kumimoji="1" lang="ja-JP" altLang="en-US" noProof="0"/>
              <a:t>第 </a:t>
            </a:r>
            <a:r>
              <a:rPr kumimoji="1" lang="en-US" altLang="ja-JP" noProof="0"/>
              <a:t>2 </a:t>
            </a:r>
            <a:r>
              <a:rPr kumimoji="1" lang="ja-JP" altLang="en-US" noProof="0"/>
              <a:t>レベル</a:t>
            </a:r>
          </a:p>
          <a:p>
            <a:pPr lvl="2"/>
            <a:r>
              <a:rPr kumimoji="1" lang="ja-JP" altLang="en-US" noProof="0"/>
              <a:t>第 </a:t>
            </a:r>
            <a:r>
              <a:rPr kumimoji="1" lang="en-US" altLang="ja-JP" noProof="0"/>
              <a:t>3 </a:t>
            </a:r>
            <a:r>
              <a:rPr kumimoji="1" lang="ja-JP" altLang="en-US" noProof="0"/>
              <a:t>レベル</a:t>
            </a:r>
          </a:p>
          <a:p>
            <a:pPr lvl="3"/>
            <a:r>
              <a:rPr kumimoji="1" lang="ja-JP" altLang="en-US" noProof="0"/>
              <a:t>第 </a:t>
            </a:r>
            <a:r>
              <a:rPr kumimoji="1" lang="en-US" altLang="ja-JP" noProof="0"/>
              <a:t>4 </a:t>
            </a:r>
            <a:r>
              <a:rPr kumimoji="1" lang="ja-JP" altLang="en-US" noProof="0"/>
              <a:t>レベル</a:t>
            </a:r>
          </a:p>
          <a:p>
            <a:pPr lvl="4"/>
            <a:r>
              <a:rPr kumimoji="1" lang="ja-JP" altLang="en-US" noProof="0"/>
              <a:t>第 </a:t>
            </a:r>
            <a:r>
              <a:rPr kumimoji="1" lang="en-US" altLang="ja-JP" noProof="0"/>
              <a:t>5 </a:t>
            </a:r>
            <a:r>
              <a:rPr kumimoji="1" lang="ja-JP" altLang="en-US" noProof="0"/>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120" tIns="45560" rIns="91120" bIns="45560" rtlCol="0" anchor="b"/>
          <a:lstStyle>
            <a:lvl1pPr algn="l">
              <a:defRPr sz="1200">
                <a:latin typeface="Meiryo UI" panose="020B0604030504040204" pitchFamily="50" charset="-128"/>
                <a:ea typeface="Meiryo UI" panose="020B0604030504040204" pitchFamily="50" charset="-128"/>
              </a:defRPr>
            </a:lvl1pPr>
          </a:lstStyle>
          <a:p>
            <a:endParaRPr kumimoji="1" lang="ja-JP" altLang="en-US" noProof="0"/>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120" tIns="45560" rIns="91120" bIns="45560" rtlCol="0" anchor="b"/>
          <a:lstStyle>
            <a:lvl1pPr algn="r">
              <a:defRPr sz="1200">
                <a:latin typeface="Meiryo UI" panose="020B0604030504040204" pitchFamily="50" charset="-128"/>
                <a:ea typeface="Meiryo UI" panose="020B0604030504040204" pitchFamily="50" charset="-128"/>
              </a:defRPr>
            </a:lvl1pPr>
          </a:lstStyle>
          <a:p>
            <a:fld id="{E4A85E21-2170-40EB-B287-6CC26E520DB7}" type="slidenum">
              <a:rPr kumimoji="1" lang="en-US" altLang="ja-JP" noProof="0" smtClean="0"/>
              <a:pPr/>
              <a:t>‹#›</a:t>
            </a:fld>
            <a:endParaRPr kumimoji="1" lang="ja-JP" altLang="en-US" noProof="0"/>
          </a:p>
        </p:txBody>
      </p:sp>
    </p:spTree>
    <p:extLst>
      <p:ext uri="{BB962C8B-B14F-4D97-AF65-F5344CB8AC3E}">
        <p14:creationId xmlns:p14="http://schemas.microsoft.com/office/powerpoint/2010/main" val="5281480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kumimoji="1"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46300" y="1243013"/>
            <a:ext cx="2514600" cy="33543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A85E21-2170-40EB-B287-6CC26E520DB7}" type="slidenum">
              <a:rPr kumimoji="1" lang="en-US" altLang="ja-JP" smtClean="0"/>
              <a:pPr/>
              <a:t>1</a:t>
            </a:fld>
            <a:endParaRPr kumimoji="1" lang="ja-JP" altLang="en-US"/>
          </a:p>
        </p:txBody>
      </p:sp>
    </p:spTree>
    <p:extLst>
      <p:ext uri="{BB962C8B-B14F-4D97-AF65-F5344CB8AC3E}">
        <p14:creationId xmlns:p14="http://schemas.microsoft.com/office/powerpoint/2010/main" val="37970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A85E21-2170-40EB-B287-6CC26E520DB7}" type="slidenum">
              <a:rPr kumimoji="1" lang="en-US" altLang="ja-JP" noProof="0" smtClean="0"/>
              <a:pPr/>
              <a:t>2</a:t>
            </a:fld>
            <a:endParaRPr kumimoji="1" lang="ja-JP" altLang="en-US" noProof="0"/>
          </a:p>
        </p:txBody>
      </p:sp>
    </p:spTree>
    <p:extLst>
      <p:ext uri="{BB962C8B-B14F-4D97-AF65-F5344CB8AC3E}">
        <p14:creationId xmlns:p14="http://schemas.microsoft.com/office/powerpoint/2010/main" val="2140891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長方形 6"/>
          <p:cNvSpPr>
            <a:spLocks noChangeAspect="1"/>
          </p:cNvSpPr>
          <p:nvPr/>
        </p:nvSpPr>
        <p:spPr>
          <a:xfrm>
            <a:off x="231140" y="577992"/>
            <a:ext cx="11724640" cy="15118077"/>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タイトル 1"/>
          <p:cNvSpPr>
            <a:spLocks noGrp="1"/>
          </p:cNvSpPr>
          <p:nvPr>
            <p:ph type="ctrTitle"/>
          </p:nvPr>
        </p:nvSpPr>
        <p:spPr>
          <a:xfrm>
            <a:off x="1109981" y="2091558"/>
            <a:ext cx="9966960" cy="6935893"/>
          </a:xfrm>
        </p:spPr>
        <p:txBody>
          <a:bodyPr rtlCol="0" anchor="b">
            <a:normAutofit/>
          </a:bodyPr>
          <a:lstStyle>
            <a:lvl1pPr algn="ctr">
              <a:lnSpc>
                <a:spcPct val="85000"/>
              </a:lnSpc>
              <a:defRPr sz="5400" b="1" cap="all" baseline="0">
                <a:solidFill>
                  <a:srgbClr val="FFFFFF"/>
                </a:solidFill>
              </a:defRPr>
            </a:lvl1pPr>
          </a:lstStyle>
          <a:p>
            <a:pPr rtl="0"/>
            <a:r>
              <a:rPr lang="ja-JP" altLang="en-US" noProof="0"/>
              <a:t>マスター タイトルの書式設定</a:t>
            </a:r>
          </a:p>
        </p:txBody>
      </p:sp>
      <p:sp>
        <p:nvSpPr>
          <p:cNvPr id="3" name="サブタイトル 2"/>
          <p:cNvSpPr>
            <a:spLocks noGrp="1"/>
          </p:cNvSpPr>
          <p:nvPr>
            <p:ph type="subTitle" idx="1"/>
          </p:nvPr>
        </p:nvSpPr>
        <p:spPr>
          <a:xfrm>
            <a:off x="1709533" y="9172469"/>
            <a:ext cx="8767859" cy="3290465"/>
          </a:xfrm>
        </p:spPr>
        <p:txBody>
          <a:bodyPr rtlCol="0">
            <a:normAutofit/>
          </a:bodyPr>
          <a:lstStyle>
            <a:lvl1pPr marL="0" indent="0" algn="ct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pPr rtl="0"/>
            <a:r>
              <a:rPr lang="ja-JP" altLang="en-US" noProof="0"/>
              <a:t>マスター サブタイトルの書式設定</a:t>
            </a:r>
          </a:p>
        </p:txBody>
      </p:sp>
      <p:sp>
        <p:nvSpPr>
          <p:cNvPr id="4" name="日付プレースホルダー 3"/>
          <p:cNvSpPr>
            <a:spLocks noGrp="1"/>
          </p:cNvSpPr>
          <p:nvPr>
            <p:ph type="dt" sz="half" idx="10"/>
          </p:nvPr>
        </p:nvSpPr>
        <p:spPr/>
        <p:txBody>
          <a:bodyPr rtlCol="0"/>
          <a:lstStyle>
            <a:lvl1pPr>
              <a:defRPr>
                <a:solidFill>
                  <a:srgbClr val="FFFFFF"/>
                </a:solidFill>
              </a:defRPr>
            </a:lvl1pPr>
          </a:lstStyle>
          <a:p>
            <a:pPr rtl="0"/>
            <a:fld id="{5D3552A1-B4A5-4392-88C2-ABFB0E392BE3}" type="datetime5">
              <a:rPr lang="ja-JP" altLang="en-US" noProof="0" smtClean="0"/>
              <a:t>2026/09/02</a:t>
            </a:fld>
            <a:endParaRPr lang="ja-JP" altLang="en-US" noProof="0"/>
          </a:p>
        </p:txBody>
      </p:sp>
      <p:sp>
        <p:nvSpPr>
          <p:cNvPr id="5" name="フッター プレースホルダー 4"/>
          <p:cNvSpPr>
            <a:spLocks noGrp="1"/>
          </p:cNvSpPr>
          <p:nvPr>
            <p:ph type="ftr" sz="quarter" idx="11"/>
          </p:nvPr>
        </p:nvSpPr>
        <p:spPr/>
        <p:txBody>
          <a:bodyPr rtlCol="0"/>
          <a:lstStyle>
            <a:lvl1pPr>
              <a:defRPr>
                <a:solidFill>
                  <a:srgbClr val="FFFFFF"/>
                </a:solidFill>
              </a:defRPr>
            </a:lvl1pPr>
          </a:lstStyle>
          <a:p>
            <a:pPr rtl="0"/>
            <a:r>
              <a:rPr lang="ja-JP" altLang="en-US" noProof="0"/>
              <a:t>
             </a:t>
            </a:r>
          </a:p>
        </p:txBody>
      </p:sp>
      <p:sp>
        <p:nvSpPr>
          <p:cNvPr id="6" name="スライド番号プレースホルダー 5"/>
          <p:cNvSpPr>
            <a:spLocks noGrp="1"/>
          </p:cNvSpPr>
          <p:nvPr>
            <p:ph type="sldNum" sz="quarter" idx="12"/>
          </p:nvPr>
        </p:nvSpPr>
        <p:spPr/>
        <p:txBody>
          <a:bodyPr rtlCol="0"/>
          <a:lstStyle>
            <a:lvl1pPr>
              <a:defRPr>
                <a:solidFill>
                  <a:srgbClr val="FFFFFF"/>
                </a:solidFill>
              </a:defRPr>
            </a:lvl1pPr>
          </a:lstStyle>
          <a:p>
            <a:pPr rtl="0"/>
            <a:fld id="{6D22F896-40B5-4ADD-8801-0D06FADFA095}" type="slidenum">
              <a:rPr lang="en-US" altLang="ja-JP" noProof="0" smtClean="0"/>
              <a:t>‹#›</a:t>
            </a:fld>
            <a:endParaRPr lang="ja-JP" altLang="en-US" noProof="0"/>
          </a:p>
        </p:txBody>
      </p:sp>
      <p:cxnSp>
        <p:nvCxnSpPr>
          <p:cNvPr id="8" name="直線​​コネクタ 7"/>
          <p:cNvCxnSpPr/>
          <p:nvPr/>
        </p:nvCxnSpPr>
        <p:spPr>
          <a:xfrm>
            <a:off x="1978660" y="8850489"/>
            <a:ext cx="8229602"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78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noProof="0"/>
              <a:t>マスター タイトルの書式設定</a:t>
            </a:r>
          </a:p>
        </p:txBody>
      </p:sp>
      <p:sp>
        <p:nvSpPr>
          <p:cNvPr id="3" name="コンテンツ プレースホルダー 2"/>
          <p:cNvSpPr>
            <a:spLocks noGrp="1"/>
          </p:cNvSpPr>
          <p:nvPr>
            <p:ph idx="1" hasCustomPrompt="1"/>
          </p:nvPr>
        </p:nvSpPr>
        <p:spPr/>
        <p:txBody>
          <a:bodyPr rtlCol="0"/>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日付プレースホルダー 3"/>
          <p:cNvSpPr>
            <a:spLocks noGrp="1"/>
          </p:cNvSpPr>
          <p:nvPr>
            <p:ph type="dt" sz="half" idx="10"/>
          </p:nvPr>
        </p:nvSpPr>
        <p:spPr/>
        <p:txBody>
          <a:bodyPr rtlCol="0"/>
          <a:lstStyle/>
          <a:p>
            <a:pPr rtl="0"/>
            <a:fld id="{47CDD52B-5A57-4888-9B04-34BA9EECCABC}" type="datetime5">
              <a:rPr lang="ja-JP" altLang="en-US" noProof="0" smtClean="0"/>
              <a:t>2026/09/02</a:t>
            </a:fld>
            <a:endParaRPr lang="ja-JP" altLang="en-US" noProof="0"/>
          </a:p>
        </p:txBody>
      </p:sp>
      <p:sp>
        <p:nvSpPr>
          <p:cNvPr id="5" name="フッター プレースホルダー 4"/>
          <p:cNvSpPr>
            <a:spLocks noGrp="1"/>
          </p:cNvSpPr>
          <p:nvPr>
            <p:ph type="ftr" sz="quarter" idx="11"/>
          </p:nvPr>
        </p:nvSpPr>
        <p:spPr/>
        <p:txBody>
          <a:bodyPr rtlCol="0"/>
          <a:lstStyle/>
          <a:p>
            <a:pPr rtl="0"/>
            <a:r>
              <a:rPr lang="ja-JP" altLang="en-US" noProof="0"/>
              <a:t>
             </a:t>
            </a:r>
          </a:p>
        </p:txBody>
      </p:sp>
      <p:sp>
        <p:nvSpPr>
          <p:cNvPr id="6" name="スライド番号プレースホルダー 5"/>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3472039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1106426" y="2781808"/>
            <a:ext cx="9966960" cy="6935893"/>
          </a:xfrm>
        </p:spPr>
        <p:txBody>
          <a:bodyPr rtlCol="0" anchor="b">
            <a:noAutofit/>
          </a:bodyPr>
          <a:lstStyle>
            <a:lvl1pPr algn="ctr">
              <a:lnSpc>
                <a:spcPct val="85000"/>
              </a:lnSpc>
              <a:defRPr sz="5400" b="0" cap="all" baseline="0"/>
            </a:lvl1pPr>
          </a:lstStyle>
          <a:p>
            <a:pPr rtl="0"/>
            <a:r>
              <a:rPr lang="ja-JP" altLang="en-US" noProof="0"/>
              <a:t>マスター タイトルの書式設定</a:t>
            </a:r>
          </a:p>
        </p:txBody>
      </p:sp>
      <p:sp>
        <p:nvSpPr>
          <p:cNvPr id="3" name="テキスト プレースホルダー 2"/>
          <p:cNvSpPr>
            <a:spLocks noGrp="1"/>
          </p:cNvSpPr>
          <p:nvPr>
            <p:ph type="body" idx="1" hasCustomPrompt="1"/>
          </p:nvPr>
        </p:nvSpPr>
        <p:spPr>
          <a:xfrm>
            <a:off x="1709928" y="9847751"/>
            <a:ext cx="8769097" cy="3232725"/>
          </a:xfrm>
        </p:spPr>
        <p:txBody>
          <a:bodyPr rtlCol="0"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rtl="0"/>
            <a:r>
              <a:rPr lang="ja-JP" altLang="en-US" noProof="0"/>
              <a:t>マスター テキストのスタイルを編集する</a:t>
            </a:r>
          </a:p>
        </p:txBody>
      </p:sp>
      <p:sp>
        <p:nvSpPr>
          <p:cNvPr id="4" name="日付プレースホルダー 3"/>
          <p:cNvSpPr>
            <a:spLocks noGrp="1"/>
          </p:cNvSpPr>
          <p:nvPr>
            <p:ph type="dt" sz="half" idx="10"/>
          </p:nvPr>
        </p:nvSpPr>
        <p:spPr/>
        <p:txBody>
          <a:bodyPr rtlCol="0"/>
          <a:lstStyle/>
          <a:p>
            <a:pPr rtl="0"/>
            <a:fld id="{121F2AD9-E6E3-4B7B-8A1C-63D84418984E}" type="datetime5">
              <a:rPr lang="ja-JP" altLang="en-US" noProof="0" smtClean="0"/>
              <a:t>2026/09/02</a:t>
            </a:fld>
            <a:endParaRPr lang="ja-JP" altLang="en-US" noProof="0"/>
          </a:p>
        </p:txBody>
      </p:sp>
      <p:sp>
        <p:nvSpPr>
          <p:cNvPr id="5" name="フッター プレースホルダー 4"/>
          <p:cNvSpPr>
            <a:spLocks noGrp="1"/>
          </p:cNvSpPr>
          <p:nvPr>
            <p:ph type="ftr" sz="quarter" idx="11"/>
          </p:nvPr>
        </p:nvSpPr>
        <p:spPr/>
        <p:txBody>
          <a:bodyPr rtlCol="0"/>
          <a:lstStyle/>
          <a:p>
            <a:pPr rtl="0"/>
            <a:r>
              <a:rPr lang="ja-JP" altLang="en-US" noProof="0"/>
              <a:t>
             </a:t>
            </a:r>
          </a:p>
        </p:txBody>
      </p:sp>
      <p:sp>
        <p:nvSpPr>
          <p:cNvPr id="6" name="スライド番号プレースホルダー 5"/>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cxnSp>
        <p:nvCxnSpPr>
          <p:cNvPr id="7" name="直線​​コネクタ 6"/>
          <p:cNvCxnSpPr/>
          <p:nvPr/>
        </p:nvCxnSpPr>
        <p:spPr>
          <a:xfrm>
            <a:off x="1981201" y="9529856"/>
            <a:ext cx="822960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360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8" name="タイトル 7"/>
          <p:cNvSpPr>
            <a:spLocks noGrp="1"/>
          </p:cNvSpPr>
          <p:nvPr>
            <p:ph type="title"/>
          </p:nvPr>
        </p:nvSpPr>
        <p:spPr/>
        <p:txBody>
          <a:bodyPr rtlCol="0"/>
          <a:lstStyle/>
          <a:p>
            <a:pPr rtl="0"/>
            <a:r>
              <a:rPr lang="ja-JP" altLang="en-US" noProof="0"/>
              <a:t>マスター タイトルの書式設定</a:t>
            </a:r>
          </a:p>
        </p:txBody>
      </p:sp>
      <p:sp>
        <p:nvSpPr>
          <p:cNvPr id="3" name="コンテンツ プレースホルダー 2"/>
          <p:cNvSpPr>
            <a:spLocks noGrp="1"/>
          </p:cNvSpPr>
          <p:nvPr>
            <p:ph sz="half" idx="1" hasCustomPrompt="1"/>
          </p:nvPr>
        </p:nvSpPr>
        <p:spPr>
          <a:xfrm>
            <a:off x="1143001" y="4876798"/>
            <a:ext cx="4754880" cy="9536853"/>
          </a:xfrm>
        </p:spPr>
        <p:txBody>
          <a:bodyPr rtlCol="0"/>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コンテンツ プレースホルダー 3"/>
          <p:cNvSpPr>
            <a:spLocks noGrp="1"/>
          </p:cNvSpPr>
          <p:nvPr>
            <p:ph sz="half" idx="2" hasCustomPrompt="1"/>
          </p:nvPr>
        </p:nvSpPr>
        <p:spPr>
          <a:xfrm>
            <a:off x="6267613" y="4876800"/>
            <a:ext cx="4754880" cy="9536853"/>
          </a:xfrm>
        </p:spPr>
        <p:txBody>
          <a:bodyPr rtlCol="0"/>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日付プレースホルダー 4"/>
          <p:cNvSpPr>
            <a:spLocks noGrp="1"/>
          </p:cNvSpPr>
          <p:nvPr>
            <p:ph type="dt" sz="half" idx="10"/>
          </p:nvPr>
        </p:nvSpPr>
        <p:spPr/>
        <p:txBody>
          <a:bodyPr rtlCol="0"/>
          <a:lstStyle/>
          <a:p>
            <a:pPr rtl="0"/>
            <a:fld id="{84C0830B-EB88-4A30-999C-1AC247D84543}" type="datetime5">
              <a:rPr lang="ja-JP" altLang="en-US" noProof="0" smtClean="0"/>
              <a:t>2026/09/02</a:t>
            </a:fld>
            <a:endParaRPr lang="ja-JP" altLang="en-US" noProof="0"/>
          </a:p>
        </p:txBody>
      </p:sp>
      <p:sp>
        <p:nvSpPr>
          <p:cNvPr id="6" name="フッター プレースホルダー 5"/>
          <p:cNvSpPr>
            <a:spLocks noGrp="1"/>
          </p:cNvSpPr>
          <p:nvPr>
            <p:ph type="ftr" sz="quarter" idx="11"/>
          </p:nvPr>
        </p:nvSpPr>
        <p:spPr/>
        <p:txBody>
          <a:bodyPr rtlCol="0"/>
          <a:lstStyle/>
          <a:p>
            <a:pPr rtl="0"/>
            <a:r>
              <a:rPr lang="ja-JP" altLang="en-US" noProof="0"/>
              <a:t>
             </a:t>
            </a:r>
          </a:p>
        </p:txBody>
      </p:sp>
      <p:sp>
        <p:nvSpPr>
          <p:cNvPr id="7" name="スライド番号プレースホルダー 6"/>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2181670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タイトル 9"/>
          <p:cNvSpPr>
            <a:spLocks noGrp="1"/>
          </p:cNvSpPr>
          <p:nvPr>
            <p:ph type="title"/>
          </p:nvPr>
        </p:nvSpPr>
        <p:spPr/>
        <p:txBody>
          <a:bodyPr rtlCol="0"/>
          <a:lstStyle/>
          <a:p>
            <a:pPr rtl="0"/>
            <a:r>
              <a:rPr lang="ja-JP" altLang="en-US" noProof="0"/>
              <a:t>マスター タイトルの書式設定</a:t>
            </a:r>
          </a:p>
        </p:txBody>
      </p:sp>
      <p:sp>
        <p:nvSpPr>
          <p:cNvPr id="3" name="テキスト プレースホルダー 2"/>
          <p:cNvSpPr>
            <a:spLocks noGrp="1"/>
          </p:cNvSpPr>
          <p:nvPr>
            <p:ph type="body" idx="1" hasCustomPrompt="1"/>
          </p:nvPr>
        </p:nvSpPr>
        <p:spPr>
          <a:xfrm>
            <a:off x="1143001" y="4744323"/>
            <a:ext cx="4754880" cy="1842347"/>
          </a:xfrm>
        </p:spPr>
        <p:txBody>
          <a:bodyPr rtlCol="0"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テキストのスタイルを編集する</a:t>
            </a:r>
          </a:p>
        </p:txBody>
      </p:sp>
      <p:sp>
        <p:nvSpPr>
          <p:cNvPr id="4" name="コンテンツ プレースホルダー 3"/>
          <p:cNvSpPr>
            <a:spLocks noGrp="1"/>
          </p:cNvSpPr>
          <p:nvPr>
            <p:ph sz="half" idx="2" hasCustomPrompt="1"/>
          </p:nvPr>
        </p:nvSpPr>
        <p:spPr>
          <a:xfrm>
            <a:off x="1143001" y="6450923"/>
            <a:ext cx="4754880" cy="8019627"/>
          </a:xfrm>
        </p:spPr>
        <p:txBody>
          <a:bodyPr rtlCol="0"/>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テキスト プレースホルダー 4"/>
          <p:cNvSpPr>
            <a:spLocks noGrp="1"/>
          </p:cNvSpPr>
          <p:nvPr>
            <p:ph type="body" sz="quarter" idx="3" hasCustomPrompt="1"/>
          </p:nvPr>
        </p:nvSpPr>
        <p:spPr>
          <a:xfrm>
            <a:off x="6269174" y="4738447"/>
            <a:ext cx="4754880" cy="1842347"/>
          </a:xfrm>
        </p:spPr>
        <p:txBody>
          <a:bodyPr rtlCol="0"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テキストのスタイルを編集する</a:t>
            </a:r>
          </a:p>
        </p:txBody>
      </p:sp>
      <p:sp>
        <p:nvSpPr>
          <p:cNvPr id="6" name="コンテンツ プレースホルダー 5"/>
          <p:cNvSpPr>
            <a:spLocks noGrp="1"/>
          </p:cNvSpPr>
          <p:nvPr>
            <p:ph sz="quarter" idx="4" hasCustomPrompt="1"/>
          </p:nvPr>
        </p:nvSpPr>
        <p:spPr>
          <a:xfrm>
            <a:off x="6269174" y="6445800"/>
            <a:ext cx="4754880" cy="8019627"/>
          </a:xfrm>
        </p:spPr>
        <p:txBody>
          <a:bodyPr rtlCol="0"/>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7" name="日付プレースホルダー 6"/>
          <p:cNvSpPr>
            <a:spLocks noGrp="1"/>
          </p:cNvSpPr>
          <p:nvPr>
            <p:ph type="dt" sz="half" idx="10"/>
          </p:nvPr>
        </p:nvSpPr>
        <p:spPr/>
        <p:txBody>
          <a:bodyPr rtlCol="0"/>
          <a:lstStyle/>
          <a:p>
            <a:pPr rtl="0"/>
            <a:fld id="{D7DC425E-5922-4826-A356-78E11B4D1741}" type="datetime5">
              <a:rPr lang="ja-JP" altLang="en-US" noProof="0" smtClean="0"/>
              <a:t>2026/09/02</a:t>
            </a:fld>
            <a:endParaRPr lang="ja-JP" altLang="en-US" noProof="0"/>
          </a:p>
        </p:txBody>
      </p:sp>
      <p:sp>
        <p:nvSpPr>
          <p:cNvPr id="8" name="フッター プレースホルダー 7"/>
          <p:cNvSpPr>
            <a:spLocks noGrp="1"/>
          </p:cNvSpPr>
          <p:nvPr>
            <p:ph type="ftr" sz="quarter" idx="11"/>
          </p:nvPr>
        </p:nvSpPr>
        <p:spPr/>
        <p:txBody>
          <a:bodyPr rtlCol="0"/>
          <a:lstStyle/>
          <a:p>
            <a:pPr rtl="0"/>
            <a:r>
              <a:rPr lang="ja-JP" altLang="en-US" noProof="0"/>
              <a:t>
             </a:t>
            </a:r>
          </a:p>
        </p:txBody>
      </p:sp>
      <p:sp>
        <p:nvSpPr>
          <p:cNvPr id="9" name="スライド番号プレースホルダー 8"/>
          <p:cNvSpPr>
            <a:spLocks noGrp="1"/>
          </p:cNvSpPr>
          <p:nvPr>
            <p:ph type="sldNum" sz="quarter" idx="12"/>
          </p:nvPr>
        </p:nvSpPr>
        <p:spPr/>
        <p:txBody>
          <a:bodyPr rtlCol="0"/>
          <a:lstStyle/>
          <a:p>
            <a:pPr rtl="0"/>
            <a:fld id="{6D22F896-40B5-4ADD-8801-0D06FADFA095}" type="slidenum">
              <a:rPr lang="en-US" altLang="ja-JP" noProof="0" smtClean="0"/>
              <a:pPr/>
              <a:t>‹#›</a:t>
            </a:fld>
            <a:endParaRPr lang="ja-JP" altLang="en-US" noProof="0"/>
          </a:p>
        </p:txBody>
      </p:sp>
    </p:spTree>
    <p:extLst>
      <p:ext uri="{BB962C8B-B14F-4D97-AF65-F5344CB8AC3E}">
        <p14:creationId xmlns:p14="http://schemas.microsoft.com/office/powerpoint/2010/main" val="196335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noProof="0"/>
              <a:t>マスター タイトルの書式設定</a:t>
            </a:r>
          </a:p>
        </p:txBody>
      </p:sp>
      <p:sp>
        <p:nvSpPr>
          <p:cNvPr id="3" name="日付プレースホルダー 2"/>
          <p:cNvSpPr>
            <a:spLocks noGrp="1"/>
          </p:cNvSpPr>
          <p:nvPr>
            <p:ph type="dt" sz="half" idx="10"/>
          </p:nvPr>
        </p:nvSpPr>
        <p:spPr/>
        <p:txBody>
          <a:bodyPr rtlCol="0"/>
          <a:lstStyle/>
          <a:p>
            <a:pPr rtl="0"/>
            <a:fld id="{A88A5ADF-3E29-4C08-8D95-3B2B4D94EFF8}" type="datetime5">
              <a:rPr lang="ja-JP" altLang="en-US" noProof="0" smtClean="0"/>
              <a:t>2026/09/02</a:t>
            </a:fld>
            <a:endParaRPr lang="ja-JP" altLang="en-US" noProof="0"/>
          </a:p>
        </p:txBody>
      </p:sp>
      <p:sp>
        <p:nvSpPr>
          <p:cNvPr id="4" name="フッター プレースホルダー 3"/>
          <p:cNvSpPr>
            <a:spLocks noGrp="1"/>
          </p:cNvSpPr>
          <p:nvPr>
            <p:ph type="ftr" sz="quarter" idx="11"/>
          </p:nvPr>
        </p:nvSpPr>
        <p:spPr/>
        <p:txBody>
          <a:bodyPr rtlCol="0"/>
          <a:lstStyle/>
          <a:p>
            <a:pPr rtl="0"/>
            <a:r>
              <a:rPr lang="ja-JP" altLang="en-US" noProof="0"/>
              <a:t>
             </a:t>
            </a:r>
          </a:p>
        </p:txBody>
      </p:sp>
      <p:sp>
        <p:nvSpPr>
          <p:cNvPr id="5" name="スライド番号プレースホルダー 4"/>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300542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p>
            <a:pPr rtl="0"/>
            <a:fld id="{E216D274-7EF2-445B-A342-084B5F311E2A}" type="datetime5">
              <a:rPr lang="ja-JP" altLang="en-US" noProof="0" smtClean="0"/>
              <a:t>2026/09/02</a:t>
            </a:fld>
            <a:endParaRPr lang="ja-JP" altLang="en-US" noProof="0"/>
          </a:p>
        </p:txBody>
      </p:sp>
      <p:sp>
        <p:nvSpPr>
          <p:cNvPr id="3" name="フッター プレースホルダー 2"/>
          <p:cNvSpPr>
            <a:spLocks noGrp="1"/>
          </p:cNvSpPr>
          <p:nvPr>
            <p:ph type="ftr" sz="quarter" idx="11"/>
          </p:nvPr>
        </p:nvSpPr>
        <p:spPr/>
        <p:txBody>
          <a:bodyPr rtlCol="0"/>
          <a:lstStyle/>
          <a:p>
            <a:pPr rtl="0"/>
            <a:r>
              <a:rPr lang="ja-JP" altLang="en-US" noProof="0"/>
              <a:t>
             </a:t>
            </a:r>
          </a:p>
        </p:txBody>
      </p:sp>
      <p:sp>
        <p:nvSpPr>
          <p:cNvPr id="4" name="スライド番号プレースホルダー 3"/>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98825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キャプション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2" y="2600960"/>
            <a:ext cx="3931920" cy="4118187"/>
          </a:xfrm>
        </p:spPr>
        <p:txBody>
          <a:bodyPr rtlCol="0" anchor="b">
            <a:noAutofit/>
          </a:bodyPr>
          <a:lstStyle>
            <a:lvl1pPr>
              <a:lnSpc>
                <a:spcPct val="90000"/>
              </a:lnSpc>
              <a:defRPr sz="3000" b="0"/>
            </a:lvl1pPr>
          </a:lstStyle>
          <a:p>
            <a:pPr rtl="0"/>
            <a:r>
              <a:rPr lang="ja-JP" altLang="en-US" noProof="0"/>
              <a:t>マスター タイトルの書式設定</a:t>
            </a:r>
          </a:p>
        </p:txBody>
      </p:sp>
      <p:sp>
        <p:nvSpPr>
          <p:cNvPr id="3" name="コンテンツ プレースホルダー 2"/>
          <p:cNvSpPr>
            <a:spLocks noGrp="1"/>
          </p:cNvSpPr>
          <p:nvPr>
            <p:ph idx="1" hasCustomPrompt="1"/>
          </p:nvPr>
        </p:nvSpPr>
        <p:spPr>
          <a:xfrm>
            <a:off x="5852159" y="2600960"/>
            <a:ext cx="5212080" cy="11054080"/>
          </a:xfrm>
        </p:spPr>
        <p:txBody>
          <a:bodyPr rtlCol="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テキスト プレースホルダー 3"/>
          <p:cNvSpPr>
            <a:spLocks noGrp="1"/>
          </p:cNvSpPr>
          <p:nvPr>
            <p:ph type="body" sz="half" idx="2" hasCustomPrompt="1"/>
          </p:nvPr>
        </p:nvSpPr>
        <p:spPr>
          <a:xfrm>
            <a:off x="1143002" y="6719147"/>
            <a:ext cx="3931920" cy="7152640"/>
          </a:xfrm>
        </p:spPr>
        <p:txBody>
          <a:bodyPr rtlCol="0">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ja-JP" altLang="en-US" noProof="0"/>
              <a:t>マスター テキストのスタイルを編集する</a:t>
            </a:r>
          </a:p>
        </p:txBody>
      </p:sp>
      <p:sp>
        <p:nvSpPr>
          <p:cNvPr id="5" name="日付プレースホルダー 4"/>
          <p:cNvSpPr>
            <a:spLocks noGrp="1"/>
          </p:cNvSpPr>
          <p:nvPr>
            <p:ph type="dt" sz="half" idx="10"/>
          </p:nvPr>
        </p:nvSpPr>
        <p:spPr/>
        <p:txBody>
          <a:bodyPr rtlCol="0"/>
          <a:lstStyle/>
          <a:p>
            <a:pPr rtl="0"/>
            <a:fld id="{A93920F6-F453-42EF-A6FD-C58B62C9ECB9}" type="datetime5">
              <a:rPr lang="ja-JP" altLang="en-US" noProof="0" smtClean="0"/>
              <a:t>2026/09/02</a:t>
            </a:fld>
            <a:endParaRPr lang="ja-JP" altLang="en-US" noProof="0"/>
          </a:p>
        </p:txBody>
      </p:sp>
      <p:sp>
        <p:nvSpPr>
          <p:cNvPr id="6" name="フッター プレースホルダー 5"/>
          <p:cNvSpPr>
            <a:spLocks noGrp="1"/>
          </p:cNvSpPr>
          <p:nvPr>
            <p:ph type="ftr" sz="quarter" idx="11"/>
          </p:nvPr>
        </p:nvSpPr>
        <p:spPr/>
        <p:txBody>
          <a:bodyPr rtlCol="0"/>
          <a:lstStyle/>
          <a:p>
            <a:pPr rtl="0"/>
            <a:r>
              <a:rPr lang="ja-JP" altLang="en-US" noProof="0"/>
              <a:t>
             </a:t>
            </a:r>
          </a:p>
        </p:txBody>
      </p:sp>
      <p:sp>
        <p:nvSpPr>
          <p:cNvPr id="7" name="スライド番号プレースホルダー 6"/>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2158383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キャプション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2" y="2600960"/>
            <a:ext cx="3931920" cy="4118187"/>
          </a:xfrm>
        </p:spPr>
        <p:txBody>
          <a:bodyPr rtlCol="0" anchor="b">
            <a:noAutofit/>
          </a:bodyPr>
          <a:lstStyle>
            <a:lvl1pPr>
              <a:lnSpc>
                <a:spcPct val="90000"/>
              </a:lnSpc>
              <a:defRPr sz="3000" b="0"/>
            </a:lvl1pPr>
          </a:lstStyle>
          <a:p>
            <a:pPr rtl="0"/>
            <a:r>
              <a:rPr lang="ja-JP" altLang="en-US" noProof="0"/>
              <a:t>マスター タイトルの書式設定</a:t>
            </a:r>
          </a:p>
        </p:txBody>
      </p:sp>
      <p:sp>
        <p:nvSpPr>
          <p:cNvPr id="3" name="図プレースホルダー 2"/>
          <p:cNvSpPr>
            <a:spLocks noGrp="1" noChangeAspect="1"/>
          </p:cNvSpPr>
          <p:nvPr>
            <p:ph type="pic" idx="1" hasCustomPrompt="1"/>
          </p:nvPr>
        </p:nvSpPr>
        <p:spPr>
          <a:xfrm>
            <a:off x="5413249" y="2535933"/>
            <a:ext cx="6099049" cy="11379200"/>
          </a:xfrm>
        </p:spPr>
        <p:txBody>
          <a:bodyPr lIns="274320" tIns="182880" rtlCol="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アイコンをクリックして写真を追加</a:t>
            </a:r>
          </a:p>
        </p:txBody>
      </p:sp>
      <p:sp>
        <p:nvSpPr>
          <p:cNvPr id="4" name="テキスト プレースホルダー 3"/>
          <p:cNvSpPr>
            <a:spLocks noGrp="1"/>
          </p:cNvSpPr>
          <p:nvPr>
            <p:ph type="body" sz="half" idx="2" hasCustomPrompt="1"/>
          </p:nvPr>
        </p:nvSpPr>
        <p:spPr>
          <a:xfrm>
            <a:off x="1143002" y="6719147"/>
            <a:ext cx="3931920" cy="6827520"/>
          </a:xfrm>
        </p:spPr>
        <p:txBody>
          <a:bodyPr rtlCol="0">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ja-JP" altLang="en-US" noProof="0"/>
              <a:t>マスター テキストのスタイルを編集する</a:t>
            </a:r>
          </a:p>
        </p:txBody>
      </p:sp>
      <p:sp>
        <p:nvSpPr>
          <p:cNvPr id="5" name="日付プレースホルダー 4"/>
          <p:cNvSpPr>
            <a:spLocks noGrp="1"/>
          </p:cNvSpPr>
          <p:nvPr>
            <p:ph type="dt" sz="half" idx="10"/>
          </p:nvPr>
        </p:nvSpPr>
        <p:spPr/>
        <p:txBody>
          <a:bodyPr rtlCol="0"/>
          <a:lstStyle/>
          <a:p>
            <a:pPr rtl="0"/>
            <a:fld id="{FC9D37F5-02F3-4118-8241-CAF4B5A91A17}" type="datetime5">
              <a:rPr lang="ja-JP" altLang="en-US" noProof="0" smtClean="0"/>
              <a:t>2026/09/02</a:t>
            </a:fld>
            <a:endParaRPr lang="ja-JP" altLang="en-US" noProof="0"/>
          </a:p>
        </p:txBody>
      </p:sp>
      <p:sp>
        <p:nvSpPr>
          <p:cNvPr id="6" name="フッター プレースホルダー 5"/>
          <p:cNvSpPr>
            <a:spLocks noGrp="1"/>
          </p:cNvSpPr>
          <p:nvPr>
            <p:ph type="ftr" sz="quarter" idx="11"/>
          </p:nvPr>
        </p:nvSpPr>
        <p:spPr/>
        <p:txBody>
          <a:bodyPr rtlCol="0"/>
          <a:lstStyle/>
          <a:p>
            <a:pPr rtl="0"/>
            <a:r>
              <a:rPr lang="ja-JP" altLang="en-US" noProof="0"/>
              <a:t>
             </a:t>
            </a:r>
          </a:p>
        </p:txBody>
      </p:sp>
      <p:sp>
        <p:nvSpPr>
          <p:cNvPr id="7" name="スライド番号プレースホルダー 6"/>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74084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noProof="0"/>
              <a:t>マスター タイトルの書式設定</a:t>
            </a:r>
          </a:p>
        </p:txBody>
      </p:sp>
      <p:sp>
        <p:nvSpPr>
          <p:cNvPr id="3" name="縦書きテキスト プレースホルダー 2"/>
          <p:cNvSpPr>
            <a:spLocks noGrp="1"/>
          </p:cNvSpPr>
          <p:nvPr>
            <p:ph type="body" orient="vert" idx="1" hasCustomPrompt="1"/>
          </p:nvPr>
        </p:nvSpPr>
        <p:spPr/>
        <p:txBody>
          <a:bodyPr vert="eaVert" rtlCol="0"/>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日付プレースホルダー 3"/>
          <p:cNvSpPr>
            <a:spLocks noGrp="1"/>
          </p:cNvSpPr>
          <p:nvPr>
            <p:ph type="dt" sz="half" idx="10"/>
          </p:nvPr>
        </p:nvSpPr>
        <p:spPr/>
        <p:txBody>
          <a:bodyPr rtlCol="0"/>
          <a:lstStyle/>
          <a:p>
            <a:pPr rtl="0"/>
            <a:fld id="{BB73B8A0-6A41-47D8-BD56-2C4876531AFE}" type="datetime5">
              <a:rPr lang="ja-JP" altLang="en-US" noProof="0" smtClean="0"/>
              <a:t>2026/09/02</a:t>
            </a:fld>
            <a:endParaRPr lang="ja-JP" altLang="en-US" noProof="0"/>
          </a:p>
        </p:txBody>
      </p:sp>
      <p:sp>
        <p:nvSpPr>
          <p:cNvPr id="5" name="フッター プレースホルダー 4"/>
          <p:cNvSpPr>
            <a:spLocks noGrp="1"/>
          </p:cNvSpPr>
          <p:nvPr>
            <p:ph type="ftr" sz="quarter" idx="11"/>
          </p:nvPr>
        </p:nvSpPr>
        <p:spPr/>
        <p:txBody>
          <a:bodyPr rtlCol="0"/>
          <a:lstStyle/>
          <a:p>
            <a:pPr rtl="0"/>
            <a:r>
              <a:rPr lang="ja-JP" altLang="en-US" noProof="0"/>
              <a:t>
             </a:t>
            </a:r>
          </a:p>
        </p:txBody>
      </p:sp>
      <p:sp>
        <p:nvSpPr>
          <p:cNvPr id="6" name="スライド番号プレースホルダー 5"/>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43552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1806223"/>
            <a:ext cx="2324099" cy="12824177"/>
          </a:xfrm>
        </p:spPr>
        <p:txBody>
          <a:bodyPr vert="eaVert" rtlCol="0"/>
          <a:lstStyle/>
          <a:p>
            <a:pPr rtl="0"/>
            <a:r>
              <a:rPr lang="ja-JP" altLang="en-US" noProof="0"/>
              <a:t>マスター タイトルの書式設定</a:t>
            </a:r>
          </a:p>
        </p:txBody>
      </p:sp>
      <p:sp>
        <p:nvSpPr>
          <p:cNvPr id="3" name="縦書きテキスト プレースホルダー 2"/>
          <p:cNvSpPr>
            <a:spLocks noGrp="1"/>
          </p:cNvSpPr>
          <p:nvPr>
            <p:ph type="body" orient="vert" idx="1" hasCustomPrompt="1"/>
          </p:nvPr>
        </p:nvSpPr>
        <p:spPr>
          <a:xfrm>
            <a:off x="1143000" y="1806223"/>
            <a:ext cx="7429501" cy="12824177"/>
          </a:xfrm>
        </p:spPr>
        <p:txBody>
          <a:bodyPr vert="eaVert" rtlCol="0"/>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日付プレースホルダー 3"/>
          <p:cNvSpPr>
            <a:spLocks noGrp="1"/>
          </p:cNvSpPr>
          <p:nvPr>
            <p:ph type="dt" sz="half" idx="10"/>
          </p:nvPr>
        </p:nvSpPr>
        <p:spPr/>
        <p:txBody>
          <a:bodyPr rtlCol="0"/>
          <a:lstStyle/>
          <a:p>
            <a:pPr rtl="0"/>
            <a:fld id="{CB229261-90AB-4616-802B-01030436D39F}" type="datetime5">
              <a:rPr lang="ja-JP" altLang="en-US" noProof="0" smtClean="0"/>
              <a:t>2026/09/02</a:t>
            </a:fld>
            <a:endParaRPr lang="ja-JP" altLang="en-US" noProof="0"/>
          </a:p>
        </p:txBody>
      </p:sp>
      <p:sp>
        <p:nvSpPr>
          <p:cNvPr id="5" name="フッター プレースホルダー 4"/>
          <p:cNvSpPr>
            <a:spLocks noGrp="1"/>
          </p:cNvSpPr>
          <p:nvPr>
            <p:ph type="ftr" sz="quarter" idx="11"/>
          </p:nvPr>
        </p:nvSpPr>
        <p:spPr/>
        <p:txBody>
          <a:bodyPr rtlCol="0"/>
          <a:lstStyle/>
          <a:p>
            <a:pPr rtl="0"/>
            <a:r>
              <a:rPr lang="ja-JP" altLang="en-US" noProof="0"/>
              <a:t>
             </a:t>
            </a:r>
          </a:p>
        </p:txBody>
      </p:sp>
      <p:sp>
        <p:nvSpPr>
          <p:cNvPr id="6" name="スライド番号プレースホルダー 5"/>
          <p:cNvSpPr>
            <a:spLocks noGrp="1"/>
          </p:cNvSpPr>
          <p:nvPr>
            <p:ph type="sldNum" sz="quarter" idx="12"/>
          </p:nvPr>
        </p:nvSpPr>
        <p:spPr/>
        <p:txBody>
          <a:bodyPr rtlCol="0"/>
          <a:lstStyle/>
          <a:p>
            <a:pPr rtl="0"/>
            <a:fld id="{6D22F896-40B5-4ADD-8801-0D06FADFA095}" type="slidenum">
              <a:rPr lang="en-US" altLang="ja-JP" noProof="0" smtClean="0"/>
              <a:t>‹#›</a:t>
            </a:fld>
            <a:endParaRPr lang="ja-JP" altLang="en-US" noProof="0"/>
          </a:p>
        </p:txBody>
      </p:sp>
    </p:spTree>
    <p:extLst>
      <p:ext uri="{BB962C8B-B14F-4D97-AF65-F5344CB8AC3E}">
        <p14:creationId xmlns:p14="http://schemas.microsoft.com/office/powerpoint/2010/main" val="1994763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長方形 6"/>
          <p:cNvSpPr>
            <a:spLocks noChangeAspect="1"/>
          </p:cNvSpPr>
          <p:nvPr/>
        </p:nvSpPr>
        <p:spPr>
          <a:xfrm>
            <a:off x="231140" y="577992"/>
            <a:ext cx="11724640" cy="1511807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タイトル プレースホルダー 1"/>
          <p:cNvSpPr>
            <a:spLocks noGrp="1"/>
          </p:cNvSpPr>
          <p:nvPr>
            <p:ph type="title"/>
          </p:nvPr>
        </p:nvSpPr>
        <p:spPr>
          <a:xfrm>
            <a:off x="1143001" y="1444979"/>
            <a:ext cx="9875520" cy="3215076"/>
          </a:xfrm>
          <a:prstGeom prst="rect">
            <a:avLst/>
          </a:prstGeom>
        </p:spPr>
        <p:txBody>
          <a:bodyPr vert="horz" lIns="91440" tIns="45720" rIns="91440" bIns="45720" rtlCol="0" anchor="ctr">
            <a:normAutofit/>
          </a:body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1143001" y="4876802"/>
            <a:ext cx="9872871" cy="9572977"/>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日付プレースホルダー 3"/>
          <p:cNvSpPr>
            <a:spLocks noGrp="1"/>
          </p:cNvSpPr>
          <p:nvPr>
            <p:ph type="dt" sz="half" idx="2"/>
          </p:nvPr>
        </p:nvSpPr>
        <p:spPr>
          <a:xfrm>
            <a:off x="1142996" y="14752781"/>
            <a:ext cx="2329074" cy="865481"/>
          </a:xfrm>
          <a:prstGeom prst="rect">
            <a:avLst/>
          </a:prstGeom>
        </p:spPr>
        <p:txBody>
          <a:bodyPr vert="horz" lIns="91440" tIns="45720" rIns="91440" bIns="45720" rtlCol="0" anchor="ctr"/>
          <a:lstStyle>
            <a:lvl1pPr algn="l">
              <a:defRPr sz="900">
                <a:solidFill>
                  <a:schemeClr val="accent1"/>
                </a:solidFill>
                <a:latin typeface="Meiryo UI" panose="020B0604030504040204" pitchFamily="50" charset="-128"/>
                <a:ea typeface="Meiryo UI" panose="020B0604030504040204" pitchFamily="50" charset="-128"/>
              </a:defRPr>
            </a:lvl1pPr>
          </a:lstStyle>
          <a:p>
            <a:fld id="{E766CCF7-A065-4108-BA61-329CCBAB46D7}" type="datetime5">
              <a:rPr lang="ja-JP" altLang="en-US" noProof="0" smtClean="0"/>
              <a:t>2026/09/02</a:t>
            </a:fld>
            <a:endParaRPr lang="ja-JP" altLang="en-US" noProof="0"/>
          </a:p>
        </p:txBody>
      </p:sp>
      <p:sp>
        <p:nvSpPr>
          <p:cNvPr id="5" name="フッター プレースホルダー 4"/>
          <p:cNvSpPr>
            <a:spLocks noGrp="1"/>
          </p:cNvSpPr>
          <p:nvPr>
            <p:ph type="ftr" sz="quarter" idx="3"/>
          </p:nvPr>
        </p:nvSpPr>
        <p:spPr>
          <a:xfrm>
            <a:off x="3949148" y="14752781"/>
            <a:ext cx="4717775" cy="865481"/>
          </a:xfrm>
          <a:prstGeom prst="rect">
            <a:avLst/>
          </a:prstGeom>
        </p:spPr>
        <p:txBody>
          <a:bodyPr vert="horz" lIns="91440" tIns="45720" rIns="91440" bIns="45720" rtlCol="0" anchor="ctr"/>
          <a:lstStyle>
            <a:lvl1pPr algn="ctr">
              <a:defRPr sz="900">
                <a:solidFill>
                  <a:schemeClr val="accent1"/>
                </a:solidFill>
                <a:latin typeface="Meiryo UI" panose="020B0604030504040204" pitchFamily="50" charset="-128"/>
                <a:ea typeface="Meiryo UI" panose="020B0604030504040204" pitchFamily="50" charset="-128"/>
              </a:defRPr>
            </a:lvl1pPr>
          </a:lstStyle>
          <a:p>
            <a:r>
              <a:rPr lang="ja-JP" altLang="en-US" noProof="0"/>
              <a:t>
             </a:t>
            </a:r>
          </a:p>
        </p:txBody>
      </p:sp>
      <p:sp>
        <p:nvSpPr>
          <p:cNvPr id="6" name="スライド番号プレースホルダー 5"/>
          <p:cNvSpPr>
            <a:spLocks noGrp="1"/>
          </p:cNvSpPr>
          <p:nvPr>
            <p:ph type="sldNum" sz="quarter" idx="4"/>
          </p:nvPr>
        </p:nvSpPr>
        <p:spPr>
          <a:xfrm>
            <a:off x="9329531" y="14752781"/>
            <a:ext cx="1706217" cy="865481"/>
          </a:xfrm>
          <a:prstGeom prst="rect">
            <a:avLst/>
          </a:prstGeom>
        </p:spPr>
        <p:txBody>
          <a:bodyPr vert="horz" lIns="91440" tIns="45720" rIns="91440" bIns="45720" rtlCol="0" anchor="ctr"/>
          <a:lstStyle>
            <a:lvl1pPr algn="r">
              <a:defRPr sz="900">
                <a:solidFill>
                  <a:schemeClr val="accent1"/>
                </a:solidFill>
                <a:latin typeface="Meiryo UI" panose="020B0604030504040204" pitchFamily="50" charset="-128"/>
                <a:ea typeface="Meiryo UI" panose="020B0604030504040204" pitchFamily="50" charset="-128"/>
              </a:defRPr>
            </a:lvl1pPr>
          </a:lstStyle>
          <a:p>
            <a:fld id="{6D22F896-40B5-4ADD-8801-0D06FADFA095}" type="slidenum">
              <a:rPr lang="en-US" altLang="ja-JP" noProof="0" smtClean="0"/>
              <a:pPr/>
              <a:t>‹#›</a:t>
            </a:fld>
            <a:endParaRPr lang="ja-JP" altLang="en-US" noProof="0"/>
          </a:p>
        </p:txBody>
      </p:sp>
    </p:spTree>
    <p:extLst>
      <p:ext uri="{BB962C8B-B14F-4D97-AF65-F5344CB8AC3E}">
        <p14:creationId xmlns:p14="http://schemas.microsoft.com/office/powerpoint/2010/main" val="170225885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685800" rtl="0" eaLnBrk="1" latinLnBrk="0" hangingPunct="1">
        <a:lnSpc>
          <a:spcPct val="90000"/>
        </a:lnSpc>
        <a:spcBef>
          <a:spcPct val="0"/>
        </a:spcBef>
        <a:buNone/>
        <a:defRPr kumimoji="1" sz="3300" kern="1200">
          <a:solidFill>
            <a:schemeClr val="accent1"/>
          </a:solidFill>
          <a:latin typeface="Meiryo UI" panose="020B0604030504040204" pitchFamily="50" charset="-128"/>
          <a:ea typeface="Meiryo UI" panose="020B0604030504040204" pitchFamily="50" charset="-128"/>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kumimoji="1" sz="1650" kern="1200">
          <a:solidFill>
            <a:schemeClr val="accent1"/>
          </a:solidFill>
          <a:latin typeface="Meiryo UI" panose="020B0604030504040204" pitchFamily="50" charset="-128"/>
          <a:ea typeface="Meiryo UI" panose="020B0604030504040204" pitchFamily="50" charset="-128"/>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500" kern="1200">
          <a:solidFill>
            <a:schemeClr val="accent1"/>
          </a:solidFill>
          <a:latin typeface="Meiryo UI" panose="020B0604030504040204" pitchFamily="50" charset="-128"/>
          <a:ea typeface="Meiryo UI" panose="020B0604030504040204" pitchFamily="50" charset="-128"/>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350" kern="1200">
          <a:solidFill>
            <a:schemeClr val="accent1"/>
          </a:solidFill>
          <a:latin typeface="Meiryo UI" panose="020B0604030504040204" pitchFamily="50" charset="-128"/>
          <a:ea typeface="Meiryo UI" panose="020B0604030504040204" pitchFamily="50" charset="-128"/>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200" kern="1200">
          <a:solidFill>
            <a:schemeClr val="accent1"/>
          </a:solidFill>
          <a:latin typeface="Meiryo UI" panose="020B0604030504040204" pitchFamily="50" charset="-128"/>
          <a:ea typeface="Meiryo UI" panose="020B0604030504040204" pitchFamily="50" charset="-128"/>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200" kern="1200">
          <a:solidFill>
            <a:schemeClr val="accent1"/>
          </a:solidFill>
          <a:latin typeface="Meiryo UI" panose="020B0604030504040204" pitchFamily="50" charset="-128"/>
          <a:ea typeface="Meiryo UI" panose="020B0604030504040204" pitchFamily="50" charset="-128"/>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200" kern="1200">
          <a:solidFill>
            <a:schemeClr val="accent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06DF58B0-827E-69FF-1BD7-E34949820C23}"/>
              </a:ext>
            </a:extLst>
          </p:cNvPr>
          <p:cNvSpPr/>
          <p:nvPr/>
        </p:nvSpPr>
        <p:spPr>
          <a:xfrm>
            <a:off x="0" y="0"/>
            <a:ext cx="12192000" cy="16256000"/>
          </a:xfrm>
          <a:prstGeom prst="rect">
            <a:avLst/>
          </a:prstGeom>
          <a:solidFill>
            <a:srgbClr val="FFFF99"/>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9C11A09-49C9-2865-939A-275465BE1A14}"/>
              </a:ext>
            </a:extLst>
          </p:cNvPr>
          <p:cNvSpPr/>
          <p:nvPr/>
        </p:nvSpPr>
        <p:spPr>
          <a:xfrm>
            <a:off x="270164" y="270164"/>
            <a:ext cx="11575472" cy="156902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17FB800-6667-61A9-F418-F6A3B5D6A3D1}"/>
              </a:ext>
            </a:extLst>
          </p:cNvPr>
          <p:cNvSpPr txBox="1"/>
          <p:nvPr/>
        </p:nvSpPr>
        <p:spPr>
          <a:xfrm>
            <a:off x="681791" y="3799170"/>
            <a:ext cx="10902556" cy="2862322"/>
          </a:xfrm>
          <a:prstGeom prst="rect">
            <a:avLst/>
          </a:prstGeom>
          <a:noFill/>
        </p:spPr>
        <p:txBody>
          <a:bodyPr wrap="square">
            <a:spAutoFit/>
          </a:bodyPr>
          <a:lstStyle/>
          <a:p>
            <a:r>
              <a:rPr lang="ja-JP" altLang="en-US" dirty="0">
                <a:latin typeface="Meiryo UI" panose="020B0604030504040204" pitchFamily="50" charset="-128"/>
                <a:ea typeface="Meiryo UI" panose="020B0604030504040204" pitchFamily="50" charset="-128"/>
              </a:rPr>
              <a:t>さてこの度、第</a:t>
            </a:r>
            <a:r>
              <a:rPr lang="en-US" altLang="ja-JP" dirty="0">
                <a:latin typeface="Meiryo UI" panose="020B0604030504040204" pitchFamily="50" charset="-128"/>
                <a:ea typeface="Meiryo UI" panose="020B0604030504040204" pitchFamily="50" charset="-128"/>
              </a:rPr>
              <a:t>68</a:t>
            </a:r>
            <a:r>
              <a:rPr lang="ja-JP" altLang="en-US" dirty="0">
                <a:latin typeface="Meiryo UI" panose="020B0604030504040204" pitchFamily="50" charset="-128"/>
                <a:ea typeface="Meiryo UI" panose="020B0604030504040204" pitchFamily="50" charset="-128"/>
              </a:rPr>
              <a:t>回中巨摩東薬剤師会学術研修会を下記の要領にて開催いたします。</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奮ってのご参加を何卒よろしくお願い申し上げます。</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今回は、</a:t>
            </a:r>
            <a:r>
              <a:rPr lang="en-US" altLang="ja-JP" dirty="0">
                <a:latin typeface="Meiryo UI" panose="020B0604030504040204" pitchFamily="50" charset="-128"/>
                <a:ea typeface="Meiryo UI" panose="020B0604030504040204" pitchFamily="50" charset="-128"/>
              </a:rPr>
              <a:t>WEB</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Zoom</a:t>
            </a:r>
            <a:r>
              <a:rPr lang="ja-JP" altLang="en-US" dirty="0">
                <a:latin typeface="Meiryo UI" panose="020B0604030504040204" pitchFamily="50" charset="-128"/>
                <a:ea typeface="Meiryo UI" panose="020B0604030504040204" pitchFamily="50" charset="-128"/>
              </a:rPr>
              <a:t>ウェ ビナー）での開催となります。</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出席される先生は、別紙の申込要領を確認の上、</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中巨摩東薬剤師会ホームページより（</a:t>
            </a:r>
            <a:r>
              <a:rPr lang="en-US" altLang="ja-JP" dirty="0">
                <a:latin typeface="Meiryo UI" panose="020B0604030504040204" pitchFamily="50" charset="-128"/>
                <a:ea typeface="Meiryo UI" panose="020B0604030504040204" pitchFamily="50" charset="-128"/>
              </a:rPr>
              <a:t>https://www.nakakoma-yaku.jp/</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専用の申し込みフォームからお申し込みください。</a:t>
            </a:r>
            <a:endParaRPr lang="en-US" altLang="ja-JP" dirty="0">
              <a:latin typeface="Meiryo UI" panose="020B0604030504040204" pitchFamily="50" charset="-128"/>
              <a:ea typeface="Meiryo UI" panose="020B0604030504040204" pitchFamily="50" charset="-128"/>
            </a:endParaRPr>
          </a:p>
          <a:p>
            <a:r>
              <a:rPr lang="en-US" altLang="ja-JP" dirty="0">
                <a:latin typeface="Meiryo UI" panose="020B0604030504040204" pitchFamily="50" charset="-128"/>
                <a:ea typeface="Meiryo UI" panose="020B0604030504040204" pitchFamily="50" charset="-128"/>
              </a:rPr>
              <a:t>9</a:t>
            </a:r>
            <a:r>
              <a:rPr lang="ja-JP" altLang="en-US" dirty="0">
                <a:latin typeface="Meiryo UI" panose="020B0604030504040204" pitchFamily="50" charset="-128"/>
                <a:ea typeface="Meiryo UI" panose="020B0604030504040204" pitchFamily="50" charset="-128"/>
              </a:rPr>
              <a:t>月</a:t>
            </a:r>
            <a:r>
              <a:rPr lang="en-US" altLang="ja-JP" dirty="0">
                <a:latin typeface="Meiryo UI" panose="020B0604030504040204" pitchFamily="50" charset="-128"/>
                <a:ea typeface="Meiryo UI" panose="020B0604030504040204" pitchFamily="50" charset="-128"/>
              </a:rPr>
              <a:t>15</a:t>
            </a:r>
            <a:r>
              <a:rPr lang="ja-JP" altLang="en-US" dirty="0">
                <a:latin typeface="Meiryo UI" panose="020B0604030504040204" pitchFamily="50" charset="-128"/>
                <a:ea typeface="Meiryo UI" panose="020B0604030504040204" pitchFamily="50" charset="-128"/>
              </a:rPr>
              <a:t>日（火）の</a:t>
            </a:r>
            <a:r>
              <a:rPr lang="en-US" altLang="ja-JP" dirty="0">
                <a:latin typeface="Meiryo UI" panose="020B0604030504040204" pitchFamily="50" charset="-128"/>
                <a:ea typeface="Meiryo UI" panose="020B0604030504040204" pitchFamily="50" charset="-128"/>
              </a:rPr>
              <a:t>17</a:t>
            </a:r>
            <a:r>
              <a:rPr lang="ja-JP" altLang="en-US" dirty="0">
                <a:latin typeface="Meiryo UI" panose="020B0604030504040204" pitchFamily="50" charset="-128"/>
                <a:ea typeface="Meiryo UI" panose="020B0604030504040204" pitchFamily="50" charset="-128"/>
              </a:rPr>
              <a:t>時を締め切りとさせていただきます。</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申し込み時に入力いただいたメールアドレスに、ご参加用の</a:t>
            </a:r>
            <a:r>
              <a:rPr lang="en-US" altLang="ja-JP" dirty="0">
                <a:latin typeface="Meiryo UI" panose="020B0604030504040204" pitchFamily="50" charset="-128"/>
                <a:ea typeface="Meiryo UI" panose="020B0604030504040204" pitchFamily="50" charset="-128"/>
              </a:rPr>
              <a:t>URL </a:t>
            </a:r>
            <a:r>
              <a:rPr lang="ja-JP" altLang="en-US" dirty="0">
                <a:latin typeface="Meiryo UI" panose="020B0604030504040204" pitchFamily="50" charset="-128"/>
                <a:ea typeface="Meiryo UI" panose="020B0604030504040204" pitchFamily="50" charset="-128"/>
              </a:rPr>
              <a:t>を送付させていただきます。</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尚、</a:t>
            </a:r>
            <a:r>
              <a:rPr lang="en-US" altLang="ja-JP" dirty="0">
                <a:latin typeface="Meiryo UI" panose="020B0604030504040204" pitchFamily="50" charset="-128"/>
                <a:ea typeface="Meiryo UI" panose="020B0604030504040204" pitchFamily="50" charset="-128"/>
              </a:rPr>
              <a:t>Zoom</a:t>
            </a:r>
            <a:r>
              <a:rPr lang="ja-JP" altLang="en-US" dirty="0">
                <a:latin typeface="Meiryo UI" panose="020B0604030504040204" pitchFamily="50" charset="-128"/>
                <a:ea typeface="Meiryo UI" panose="020B0604030504040204" pitchFamily="50" charset="-128"/>
              </a:rPr>
              <a:t>ウェビナーの利用方法については、</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申し込みいただいたメールアドレスに操作方法の案内を送付させていただきます。</a:t>
            </a:r>
          </a:p>
        </p:txBody>
      </p:sp>
      <p:sp>
        <p:nvSpPr>
          <p:cNvPr id="9" name="テキスト ボックス 8">
            <a:extLst>
              <a:ext uri="{FF2B5EF4-FFF2-40B4-BE49-F238E27FC236}">
                <a16:creationId xmlns:a16="http://schemas.microsoft.com/office/drawing/2014/main" id="{A146C3D5-90D7-1496-1939-E1B88899F1F4}"/>
              </a:ext>
            </a:extLst>
          </p:cNvPr>
          <p:cNvSpPr txBox="1"/>
          <p:nvPr/>
        </p:nvSpPr>
        <p:spPr>
          <a:xfrm>
            <a:off x="270164" y="2634619"/>
            <a:ext cx="12773048" cy="923330"/>
          </a:xfrm>
          <a:prstGeom prst="rect">
            <a:avLst/>
          </a:prstGeom>
          <a:noFill/>
        </p:spPr>
        <p:txBody>
          <a:bodyPr wrap="none" rtlCol="0">
            <a:spAutoFit/>
          </a:bodyPr>
          <a:lstStyle/>
          <a:p>
            <a:r>
              <a:rPr kumimoji="1" lang="ja-JP" altLang="en-US" sz="3200" dirty="0">
                <a:latin typeface="Meiryo UI" panose="020B0604030504040204" pitchFamily="50" charset="-128"/>
                <a:ea typeface="Meiryo UI" panose="020B0604030504040204" pitchFamily="50" charset="-128"/>
              </a:rPr>
              <a:t>開催日時 </a:t>
            </a:r>
            <a:r>
              <a:rPr kumimoji="1" lang="en-US" altLang="ja-JP" sz="5400" dirty="0">
                <a:latin typeface="Meiryo UI" panose="020B0604030504040204" pitchFamily="50" charset="-128"/>
                <a:ea typeface="Meiryo UI" panose="020B0604030504040204" pitchFamily="50" charset="-128"/>
              </a:rPr>
              <a:t>9</a:t>
            </a:r>
            <a:r>
              <a:rPr kumimoji="1" lang="ja-JP" altLang="en-US" sz="3200" dirty="0">
                <a:latin typeface="Meiryo UI" panose="020B0604030504040204" pitchFamily="50" charset="-128"/>
                <a:ea typeface="Meiryo UI" panose="020B0604030504040204" pitchFamily="50" charset="-128"/>
              </a:rPr>
              <a:t>月 </a:t>
            </a:r>
            <a:r>
              <a:rPr kumimoji="1" lang="en-US" altLang="ja-JP" sz="5400" dirty="0">
                <a:latin typeface="Meiryo UI" panose="020B0604030504040204" pitchFamily="50" charset="-128"/>
                <a:ea typeface="Meiryo UI" panose="020B0604030504040204" pitchFamily="50" charset="-128"/>
              </a:rPr>
              <a:t>17</a:t>
            </a:r>
            <a:r>
              <a:rPr kumimoji="1" lang="ja-JP" altLang="en-US" sz="3200" dirty="0">
                <a:latin typeface="Meiryo UI" panose="020B0604030504040204" pitchFamily="50" charset="-128"/>
                <a:ea typeface="Meiryo UI" panose="020B0604030504040204" pitchFamily="50" charset="-128"/>
              </a:rPr>
              <a:t>日（木</a:t>
            </a:r>
            <a:r>
              <a:rPr kumimoji="1" lang="en-US" altLang="ja-JP" sz="3200" dirty="0">
                <a:latin typeface="Meiryo UI" panose="020B0604030504040204" pitchFamily="50" charset="-128"/>
                <a:ea typeface="Meiryo UI" panose="020B0604030504040204" pitchFamily="50" charset="-128"/>
              </a:rPr>
              <a:t>) </a:t>
            </a:r>
            <a:r>
              <a:rPr kumimoji="1" lang="en-US" altLang="ja-JP" sz="5400" dirty="0">
                <a:latin typeface="Meiryo UI" panose="020B0604030504040204" pitchFamily="50" charset="-128"/>
                <a:ea typeface="Meiryo UI" panose="020B0604030504040204" pitchFamily="50" charset="-128"/>
              </a:rPr>
              <a:t>19</a:t>
            </a:r>
            <a:r>
              <a:rPr kumimoji="1" lang="ja-JP" altLang="en-US" sz="3200" dirty="0">
                <a:latin typeface="Meiryo UI" panose="020B0604030504040204" pitchFamily="50" charset="-128"/>
                <a:ea typeface="Meiryo UI" panose="020B0604030504040204" pitchFamily="50" charset="-128"/>
              </a:rPr>
              <a:t>時 </a:t>
            </a:r>
            <a:r>
              <a:rPr kumimoji="1" lang="en-US" altLang="ja-JP" sz="5400" dirty="0">
                <a:latin typeface="Meiryo UI" panose="020B0604030504040204" pitchFamily="50" charset="-128"/>
                <a:ea typeface="Meiryo UI" panose="020B0604030504040204" pitchFamily="50" charset="-128"/>
              </a:rPr>
              <a:t>15</a:t>
            </a:r>
            <a:r>
              <a:rPr kumimoji="1" lang="ja-JP" altLang="en-US" sz="3200" dirty="0">
                <a:latin typeface="Meiryo UI" panose="020B0604030504040204" pitchFamily="50" charset="-128"/>
                <a:ea typeface="Meiryo UI" panose="020B0604030504040204" pitchFamily="50" charset="-128"/>
              </a:rPr>
              <a:t>分　</a:t>
            </a:r>
            <a:r>
              <a:rPr kumimoji="1" lang="en-US" altLang="ja-JP" sz="5400" dirty="0">
                <a:latin typeface="Meiryo UI" panose="020B0604030504040204" pitchFamily="50" charset="-128"/>
                <a:ea typeface="Meiryo UI" panose="020B0604030504040204" pitchFamily="50" charset="-128"/>
              </a:rPr>
              <a:t>~ 21</a:t>
            </a:r>
            <a:r>
              <a:rPr kumimoji="1" lang="ja-JP" altLang="en-US" sz="3200" dirty="0">
                <a:latin typeface="Meiryo UI" panose="020B0604030504040204" pitchFamily="50" charset="-128"/>
                <a:ea typeface="Meiryo UI" panose="020B0604030504040204" pitchFamily="50" charset="-128"/>
              </a:rPr>
              <a:t>時 </a:t>
            </a:r>
            <a:r>
              <a:rPr kumimoji="1" lang="en-US" altLang="ja-JP" sz="5400" dirty="0">
                <a:latin typeface="Meiryo UI" panose="020B0604030504040204" pitchFamily="50" charset="-128"/>
                <a:ea typeface="Meiryo UI" panose="020B0604030504040204" pitchFamily="50" charset="-128"/>
              </a:rPr>
              <a:t>00</a:t>
            </a:r>
            <a:r>
              <a:rPr kumimoji="1" lang="ja-JP" altLang="en-US" sz="3200" dirty="0">
                <a:latin typeface="Meiryo UI" panose="020B0604030504040204" pitchFamily="50" charset="-128"/>
                <a:ea typeface="Meiryo UI" panose="020B0604030504040204" pitchFamily="50" charset="-128"/>
              </a:rPr>
              <a:t>分　</a:t>
            </a:r>
            <a:r>
              <a:rPr kumimoji="1" lang="ja-JP" altLang="en-US" sz="5400" dirty="0">
                <a:latin typeface="Meiryo UI" panose="020B0604030504040204" pitchFamily="50" charset="-128"/>
                <a:ea typeface="Meiryo UI" panose="020B0604030504040204" pitchFamily="50" charset="-128"/>
              </a:rPr>
              <a:t>　</a:t>
            </a:r>
            <a:endParaRPr kumimoji="1" lang="en-US" altLang="ja-JP" sz="5400" dirty="0">
              <a:latin typeface="Meiryo UI" panose="020B0604030504040204" pitchFamily="50" charset="-128"/>
              <a:ea typeface="Meiryo UI" panose="020B0604030504040204" pitchFamily="50" charset="-128"/>
            </a:endParaRPr>
          </a:p>
        </p:txBody>
      </p:sp>
      <p:sp>
        <p:nvSpPr>
          <p:cNvPr id="10" name="四角形: 角を丸くする 9">
            <a:extLst>
              <a:ext uri="{FF2B5EF4-FFF2-40B4-BE49-F238E27FC236}">
                <a16:creationId xmlns:a16="http://schemas.microsoft.com/office/drawing/2014/main" id="{0EF39998-A864-5636-27BC-A5317F93DCB7}"/>
              </a:ext>
            </a:extLst>
          </p:cNvPr>
          <p:cNvSpPr/>
          <p:nvPr/>
        </p:nvSpPr>
        <p:spPr>
          <a:xfrm>
            <a:off x="681791" y="7012301"/>
            <a:ext cx="6268313" cy="1170057"/>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200" dirty="0">
                <a:latin typeface="Meiryo UI" panose="020B0604030504040204" pitchFamily="50" charset="-128"/>
                <a:ea typeface="Meiryo UI" panose="020B0604030504040204" pitchFamily="50" charset="-128"/>
              </a:rPr>
              <a:t>情報提供 </a:t>
            </a:r>
            <a:r>
              <a:rPr kumimoji="1" lang="en-US" altLang="ja-JP" sz="3200" dirty="0">
                <a:latin typeface="Meiryo UI" panose="020B0604030504040204" pitchFamily="50" charset="-128"/>
                <a:ea typeface="Meiryo UI" panose="020B0604030504040204" pitchFamily="50" charset="-128"/>
              </a:rPr>
              <a:t>19</a:t>
            </a:r>
            <a:r>
              <a:rPr kumimoji="1" lang="ja-JP" altLang="en-US" sz="3200" dirty="0">
                <a:latin typeface="Meiryo UI" panose="020B0604030504040204" pitchFamily="50" charset="-128"/>
                <a:ea typeface="Meiryo UI" panose="020B0604030504040204" pitchFamily="50" charset="-128"/>
              </a:rPr>
              <a:t>時</a:t>
            </a:r>
            <a:r>
              <a:rPr kumimoji="1" lang="en-US" altLang="ja-JP" sz="3200" dirty="0">
                <a:latin typeface="Meiryo UI" panose="020B0604030504040204" pitchFamily="50" charset="-128"/>
                <a:ea typeface="Meiryo UI" panose="020B0604030504040204" pitchFamily="50" charset="-128"/>
              </a:rPr>
              <a:t>15</a:t>
            </a:r>
            <a:r>
              <a:rPr kumimoji="1" lang="ja-JP" altLang="en-US" sz="3200" dirty="0">
                <a:latin typeface="Meiryo UI" panose="020B0604030504040204" pitchFamily="50" charset="-128"/>
                <a:ea typeface="Meiryo UI" panose="020B0604030504040204" pitchFamily="50" charset="-128"/>
              </a:rPr>
              <a:t>分～</a:t>
            </a:r>
            <a:r>
              <a:rPr kumimoji="1" lang="en-US" altLang="ja-JP" sz="3200" dirty="0">
                <a:latin typeface="Meiryo UI" panose="020B0604030504040204" pitchFamily="50" charset="-128"/>
                <a:ea typeface="Meiryo UI" panose="020B0604030504040204" pitchFamily="50" charset="-128"/>
              </a:rPr>
              <a:t>19</a:t>
            </a:r>
            <a:r>
              <a:rPr kumimoji="1" lang="ja-JP" altLang="en-US" sz="3200" dirty="0">
                <a:latin typeface="Meiryo UI" panose="020B0604030504040204" pitchFamily="50" charset="-128"/>
                <a:ea typeface="Meiryo UI" panose="020B0604030504040204" pitchFamily="50" charset="-128"/>
              </a:rPr>
              <a:t>時</a:t>
            </a:r>
            <a:r>
              <a:rPr kumimoji="1" lang="en-US" altLang="ja-JP" sz="3200" dirty="0">
                <a:latin typeface="Meiryo UI" panose="020B0604030504040204" pitchFamily="50" charset="-128"/>
                <a:ea typeface="Meiryo UI" panose="020B0604030504040204" pitchFamily="50" charset="-128"/>
              </a:rPr>
              <a:t>30</a:t>
            </a:r>
            <a:r>
              <a:rPr kumimoji="1" lang="ja-JP" altLang="en-US" sz="3200" dirty="0">
                <a:latin typeface="Meiryo UI" panose="020B0604030504040204" pitchFamily="50" charset="-128"/>
                <a:ea typeface="Meiryo UI" panose="020B0604030504040204" pitchFamily="50" charset="-128"/>
              </a:rPr>
              <a:t>分　</a:t>
            </a:r>
          </a:p>
        </p:txBody>
      </p:sp>
      <p:sp>
        <p:nvSpPr>
          <p:cNvPr id="12" name="テキスト ボックス 11">
            <a:extLst>
              <a:ext uri="{FF2B5EF4-FFF2-40B4-BE49-F238E27FC236}">
                <a16:creationId xmlns:a16="http://schemas.microsoft.com/office/drawing/2014/main" id="{A43963BC-DFDF-314D-A780-A73D2721EF08}"/>
              </a:ext>
            </a:extLst>
          </p:cNvPr>
          <p:cNvSpPr txBox="1"/>
          <p:nvPr/>
        </p:nvSpPr>
        <p:spPr>
          <a:xfrm>
            <a:off x="681790" y="8538976"/>
            <a:ext cx="11163845" cy="584775"/>
          </a:xfrm>
          <a:prstGeom prst="rect">
            <a:avLst/>
          </a:prstGeom>
          <a:noFill/>
        </p:spPr>
        <p:txBody>
          <a:bodyPr wrap="square" rtlCol="0">
            <a:spAutoFit/>
          </a:bodyPr>
          <a:lstStyle/>
          <a:p>
            <a:r>
              <a:rPr kumimoji="1" lang="ja-JP" altLang="en-US" sz="3200" dirty="0">
                <a:latin typeface="Meiryo UI" panose="020B0604030504040204" pitchFamily="50" charset="-128"/>
                <a:ea typeface="Meiryo UI" panose="020B0604030504040204" pitchFamily="50" charset="-128"/>
              </a:rPr>
              <a:t>選択的プロスタサイクリン受容体作動薬　ウプトラビ錠　</a:t>
            </a:r>
            <a:r>
              <a:rPr kumimoji="1" lang="ja-JP" altLang="en-US" sz="2000" dirty="0">
                <a:latin typeface="Meiryo UI" panose="020B0604030504040204" pitchFamily="50" charset="-128"/>
                <a:ea typeface="Meiryo UI" panose="020B0604030504040204" pitchFamily="50" charset="-128"/>
              </a:rPr>
              <a:t>日本新薬株式会社</a:t>
            </a:r>
          </a:p>
        </p:txBody>
      </p:sp>
      <p:sp>
        <p:nvSpPr>
          <p:cNvPr id="13" name="四角形: 角を丸くする 12">
            <a:extLst>
              <a:ext uri="{FF2B5EF4-FFF2-40B4-BE49-F238E27FC236}">
                <a16:creationId xmlns:a16="http://schemas.microsoft.com/office/drawing/2014/main" id="{0DF8ED8B-DE7D-052A-A616-69609ACA798A}"/>
              </a:ext>
            </a:extLst>
          </p:cNvPr>
          <p:cNvSpPr/>
          <p:nvPr/>
        </p:nvSpPr>
        <p:spPr>
          <a:xfrm>
            <a:off x="681791" y="9480369"/>
            <a:ext cx="6268312" cy="1170057"/>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200" dirty="0">
                <a:latin typeface="Meiryo UI" panose="020B0604030504040204" pitchFamily="50" charset="-128"/>
                <a:ea typeface="Meiryo UI" panose="020B0604030504040204" pitchFamily="50" charset="-128"/>
              </a:rPr>
              <a:t>特別講演　</a:t>
            </a:r>
            <a:r>
              <a:rPr kumimoji="1" lang="en-US" altLang="ja-JP" sz="3200" dirty="0">
                <a:latin typeface="Meiryo UI" panose="020B0604030504040204" pitchFamily="50" charset="-128"/>
                <a:ea typeface="Meiryo UI" panose="020B0604030504040204" pitchFamily="50" charset="-128"/>
              </a:rPr>
              <a:t>19</a:t>
            </a:r>
            <a:r>
              <a:rPr kumimoji="1" lang="ja-JP" altLang="en-US" sz="3200" dirty="0">
                <a:latin typeface="Meiryo UI" panose="020B0604030504040204" pitchFamily="50" charset="-128"/>
                <a:ea typeface="Meiryo UI" panose="020B0604030504040204" pitchFamily="50" charset="-128"/>
              </a:rPr>
              <a:t>時</a:t>
            </a:r>
            <a:r>
              <a:rPr kumimoji="1" lang="en-US" altLang="ja-JP" sz="3200" dirty="0">
                <a:latin typeface="Meiryo UI" panose="020B0604030504040204" pitchFamily="50" charset="-128"/>
                <a:ea typeface="Meiryo UI" panose="020B0604030504040204" pitchFamily="50" charset="-128"/>
              </a:rPr>
              <a:t>30</a:t>
            </a:r>
            <a:r>
              <a:rPr kumimoji="1" lang="ja-JP" altLang="en-US" sz="3200" dirty="0">
                <a:latin typeface="Meiryo UI" panose="020B0604030504040204" pitchFamily="50" charset="-128"/>
                <a:ea typeface="Meiryo UI" panose="020B0604030504040204" pitchFamily="50" charset="-128"/>
              </a:rPr>
              <a:t>分～</a:t>
            </a:r>
            <a:r>
              <a:rPr kumimoji="1" lang="en-US" altLang="ja-JP" sz="3200" dirty="0">
                <a:latin typeface="Meiryo UI" panose="020B0604030504040204" pitchFamily="50" charset="-128"/>
                <a:ea typeface="Meiryo UI" panose="020B0604030504040204" pitchFamily="50" charset="-128"/>
              </a:rPr>
              <a:t>21</a:t>
            </a:r>
            <a:r>
              <a:rPr kumimoji="1" lang="ja-JP" altLang="en-US" sz="3200" dirty="0">
                <a:latin typeface="Meiryo UI" panose="020B0604030504040204" pitchFamily="50" charset="-128"/>
                <a:ea typeface="Meiryo UI" panose="020B0604030504040204" pitchFamily="50" charset="-128"/>
              </a:rPr>
              <a:t>時</a:t>
            </a:r>
            <a:r>
              <a:rPr kumimoji="1" lang="en-US" altLang="ja-JP" sz="3200" dirty="0">
                <a:latin typeface="Meiryo UI" panose="020B0604030504040204" pitchFamily="50" charset="-128"/>
                <a:ea typeface="Meiryo UI" panose="020B0604030504040204" pitchFamily="50" charset="-128"/>
              </a:rPr>
              <a:t>00</a:t>
            </a:r>
            <a:r>
              <a:rPr kumimoji="1" lang="ja-JP" altLang="en-US" sz="3200" dirty="0">
                <a:latin typeface="Meiryo UI" panose="020B0604030504040204" pitchFamily="50" charset="-128"/>
                <a:ea typeface="Meiryo UI" panose="020B0604030504040204" pitchFamily="50" charset="-128"/>
              </a:rPr>
              <a:t>分　</a:t>
            </a:r>
          </a:p>
        </p:txBody>
      </p:sp>
      <p:sp>
        <p:nvSpPr>
          <p:cNvPr id="14" name="テキスト ボックス 13">
            <a:extLst>
              <a:ext uri="{FF2B5EF4-FFF2-40B4-BE49-F238E27FC236}">
                <a16:creationId xmlns:a16="http://schemas.microsoft.com/office/drawing/2014/main" id="{F7767A73-7DB8-2D9B-700A-FF4D9CADDA02}"/>
              </a:ext>
            </a:extLst>
          </p:cNvPr>
          <p:cNvSpPr txBox="1"/>
          <p:nvPr/>
        </p:nvSpPr>
        <p:spPr>
          <a:xfrm>
            <a:off x="681791" y="11089420"/>
            <a:ext cx="10535256" cy="707886"/>
          </a:xfrm>
          <a:prstGeom prst="rect">
            <a:avLst/>
          </a:prstGeom>
          <a:noFill/>
        </p:spPr>
        <p:txBody>
          <a:bodyPr wrap="none" rtlCol="0">
            <a:spAutoFit/>
          </a:bodyPr>
          <a:lstStyle/>
          <a:p>
            <a:r>
              <a:rPr kumimoji="1" lang="ja-JP" altLang="en-US" sz="4000" dirty="0">
                <a:latin typeface="Meiryo UI" panose="020B0604030504040204" pitchFamily="50" charset="-128"/>
                <a:ea typeface="Meiryo UI" panose="020B0604030504040204" pitchFamily="50" charset="-128"/>
              </a:rPr>
              <a:t>座長：遠藤　晃 先生　</a:t>
            </a:r>
            <a:r>
              <a:rPr kumimoji="1" lang="ja-JP" altLang="en-US" sz="2400" dirty="0">
                <a:latin typeface="Meiryo UI" panose="020B0604030504040204" pitchFamily="50" charset="-128"/>
                <a:ea typeface="Meiryo UI" panose="020B0604030504040204" pitchFamily="50" charset="-128"/>
              </a:rPr>
              <a:t>一社</a:t>
            </a:r>
            <a:r>
              <a:rPr kumimoji="1" lang="en-US" altLang="ja-JP" sz="2400" dirty="0">
                <a:latin typeface="Meiryo UI" panose="020B0604030504040204" pitchFamily="50" charset="-128"/>
                <a:ea typeface="Meiryo UI" panose="020B0604030504040204" pitchFamily="50" charset="-128"/>
              </a:rPr>
              <a:t>)</a:t>
            </a:r>
            <a:r>
              <a:rPr kumimoji="1" lang="ja-JP" altLang="en-US" sz="2400" dirty="0">
                <a:latin typeface="Meiryo UI" panose="020B0604030504040204" pitchFamily="50" charset="-128"/>
                <a:ea typeface="Meiryo UI" panose="020B0604030504040204" pitchFamily="50" charset="-128"/>
              </a:rPr>
              <a:t>医薬分業支援センター会営調剤薬局</a:t>
            </a:r>
          </a:p>
        </p:txBody>
      </p:sp>
      <p:sp>
        <p:nvSpPr>
          <p:cNvPr id="16" name="テキスト ボックス 15">
            <a:extLst>
              <a:ext uri="{FF2B5EF4-FFF2-40B4-BE49-F238E27FC236}">
                <a16:creationId xmlns:a16="http://schemas.microsoft.com/office/drawing/2014/main" id="{CDB510A9-6910-5542-4FF3-188B836FE5F3}"/>
              </a:ext>
            </a:extLst>
          </p:cNvPr>
          <p:cNvSpPr txBox="1"/>
          <p:nvPr/>
        </p:nvSpPr>
        <p:spPr>
          <a:xfrm>
            <a:off x="346364" y="11985421"/>
            <a:ext cx="11499271" cy="769441"/>
          </a:xfrm>
          <a:prstGeom prst="rect">
            <a:avLst/>
          </a:prstGeom>
          <a:noFill/>
        </p:spPr>
        <p:txBody>
          <a:bodyPr wrap="square">
            <a:spAutoFit/>
          </a:bodyPr>
          <a:lstStyle/>
          <a:p>
            <a:pPr algn="ctr"/>
            <a:r>
              <a:rPr lang="en-US" altLang="ja-JP" sz="4400" dirty="0"/>
              <a:t>『</a:t>
            </a:r>
            <a:r>
              <a:rPr lang="ja-JP" altLang="en-US" sz="4400" dirty="0"/>
              <a:t>　肺高血圧症の診断と治療について　</a:t>
            </a:r>
            <a:r>
              <a:rPr lang="en-US" altLang="ja-JP" sz="4400" dirty="0"/>
              <a:t>』</a:t>
            </a:r>
            <a:endParaRPr lang="ja-JP" altLang="en-US" sz="4400" dirty="0"/>
          </a:p>
        </p:txBody>
      </p:sp>
      <p:sp>
        <p:nvSpPr>
          <p:cNvPr id="17" name="テキスト ボックス 16">
            <a:extLst>
              <a:ext uri="{FF2B5EF4-FFF2-40B4-BE49-F238E27FC236}">
                <a16:creationId xmlns:a16="http://schemas.microsoft.com/office/drawing/2014/main" id="{0952FA05-0CA3-7ED3-8F93-2329EED7349B}"/>
              </a:ext>
            </a:extLst>
          </p:cNvPr>
          <p:cNvSpPr txBox="1"/>
          <p:nvPr/>
        </p:nvSpPr>
        <p:spPr>
          <a:xfrm>
            <a:off x="681791" y="12942978"/>
            <a:ext cx="9812302" cy="707886"/>
          </a:xfrm>
          <a:prstGeom prst="rect">
            <a:avLst/>
          </a:prstGeom>
          <a:noFill/>
        </p:spPr>
        <p:txBody>
          <a:bodyPr wrap="none" rtlCol="0">
            <a:spAutoFit/>
          </a:bodyPr>
          <a:lstStyle/>
          <a:p>
            <a:r>
              <a:rPr kumimoji="1" lang="ja-JP" altLang="en-US" sz="4000" dirty="0">
                <a:latin typeface="Meiryo UI" panose="020B0604030504040204" pitchFamily="50" charset="-128"/>
                <a:ea typeface="Meiryo UI" panose="020B0604030504040204" pitchFamily="50" charset="-128"/>
              </a:rPr>
              <a:t>演者：梅谷　健 先生　</a:t>
            </a:r>
            <a:r>
              <a:rPr kumimoji="1" lang="ja-JP" altLang="en-US" sz="2800" dirty="0">
                <a:latin typeface="Meiryo UI" panose="020B0604030504040204" pitchFamily="50" charset="-128"/>
                <a:ea typeface="Meiryo UI" panose="020B0604030504040204" pitchFamily="50" charset="-128"/>
              </a:rPr>
              <a:t>山梨県立中央病院　副院長　　</a:t>
            </a:r>
          </a:p>
        </p:txBody>
      </p:sp>
      <p:sp>
        <p:nvSpPr>
          <p:cNvPr id="18" name="テキスト ボックス 17">
            <a:extLst>
              <a:ext uri="{FF2B5EF4-FFF2-40B4-BE49-F238E27FC236}">
                <a16:creationId xmlns:a16="http://schemas.microsoft.com/office/drawing/2014/main" id="{351CBD4E-DE44-2231-9F10-F6DE3C4B6224}"/>
              </a:ext>
            </a:extLst>
          </p:cNvPr>
          <p:cNvSpPr txBox="1"/>
          <p:nvPr/>
        </p:nvSpPr>
        <p:spPr>
          <a:xfrm>
            <a:off x="681791" y="14849008"/>
            <a:ext cx="10905550" cy="523220"/>
          </a:xfrm>
          <a:prstGeom prst="rect">
            <a:avLst/>
          </a:prstGeom>
          <a:noFill/>
        </p:spPr>
        <p:txBody>
          <a:bodyPr wrap="none" rtlCol="0">
            <a:spAutoFit/>
          </a:bodyPr>
          <a:lstStyle/>
          <a:p>
            <a:r>
              <a:rPr kumimoji="1" lang="ja-JP" altLang="en-US" sz="2800" dirty="0">
                <a:latin typeface="Meiryo UI" panose="020B0604030504040204" pitchFamily="50" charset="-128"/>
                <a:ea typeface="Meiryo UI" panose="020B0604030504040204" pitchFamily="50" charset="-128"/>
              </a:rPr>
              <a:t>共催　中巨摩東薬剤師会</a:t>
            </a:r>
            <a:r>
              <a:rPr kumimoji="1" lang="en-US" altLang="ja-JP" sz="2800" dirty="0">
                <a:latin typeface="Meiryo UI" panose="020B0604030504040204" pitchFamily="50" charset="-128"/>
                <a:ea typeface="Meiryo UI" panose="020B0604030504040204" pitchFamily="50" charset="-128"/>
              </a:rPr>
              <a:t>/</a:t>
            </a:r>
            <a:r>
              <a:rPr kumimoji="1" lang="ja-JP" altLang="en-US" sz="2800" dirty="0">
                <a:latin typeface="Meiryo UI" panose="020B0604030504040204" pitchFamily="50" charset="-128"/>
                <a:ea typeface="Meiryo UI" panose="020B0604030504040204" pitchFamily="50" charset="-128"/>
              </a:rPr>
              <a:t>日本新薬株式会社</a:t>
            </a:r>
            <a:r>
              <a:rPr kumimoji="1" lang="en-US" altLang="ja-JP" sz="2800" dirty="0">
                <a:latin typeface="Meiryo UI" panose="020B0604030504040204" pitchFamily="50" charset="-128"/>
                <a:ea typeface="Meiryo UI" panose="020B0604030504040204" pitchFamily="50" charset="-128"/>
              </a:rPr>
              <a:t>/</a:t>
            </a:r>
            <a:r>
              <a:rPr kumimoji="1" lang="ja-JP" altLang="en-US" sz="2800" dirty="0">
                <a:latin typeface="Meiryo UI" panose="020B0604030504040204" pitchFamily="50" charset="-128"/>
                <a:ea typeface="Meiryo UI" panose="020B0604030504040204" pitchFamily="50" charset="-128"/>
              </a:rPr>
              <a:t>ヤンセンファーマ株式会社</a:t>
            </a:r>
          </a:p>
        </p:txBody>
      </p:sp>
      <p:sp>
        <p:nvSpPr>
          <p:cNvPr id="4" name="テキスト ボックス 3">
            <a:extLst>
              <a:ext uri="{FF2B5EF4-FFF2-40B4-BE49-F238E27FC236}">
                <a16:creationId xmlns:a16="http://schemas.microsoft.com/office/drawing/2014/main" id="{4E5BE73F-09FB-3FF1-E813-084F38779C40}"/>
              </a:ext>
            </a:extLst>
          </p:cNvPr>
          <p:cNvSpPr txBox="1"/>
          <p:nvPr/>
        </p:nvSpPr>
        <p:spPr>
          <a:xfrm>
            <a:off x="1427444" y="13874145"/>
            <a:ext cx="9043949" cy="400110"/>
          </a:xfrm>
          <a:prstGeom prst="rect">
            <a:avLst/>
          </a:prstGeom>
          <a:noFill/>
        </p:spPr>
        <p:txBody>
          <a:bodyPr wrap="square" rtlCol="0">
            <a:spAutoFit/>
          </a:bodyPr>
          <a:lstStyle/>
          <a:p>
            <a:r>
              <a:rPr kumimoji="1" lang="en-US" altLang="ja-JP" sz="20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研修会終了後に定例会を予定しておりますので、奮ってご参加ください。</a:t>
            </a:r>
          </a:p>
        </p:txBody>
      </p:sp>
      <p:sp>
        <p:nvSpPr>
          <p:cNvPr id="3" name="四角形: 角を丸くする 2">
            <a:extLst>
              <a:ext uri="{FF2B5EF4-FFF2-40B4-BE49-F238E27FC236}">
                <a16:creationId xmlns:a16="http://schemas.microsoft.com/office/drawing/2014/main" id="{8EBF0EFF-FE86-694F-C1D0-94BA12A208C1}"/>
              </a:ext>
            </a:extLst>
          </p:cNvPr>
          <p:cNvSpPr/>
          <p:nvPr/>
        </p:nvSpPr>
        <p:spPr>
          <a:xfrm>
            <a:off x="681791" y="668950"/>
            <a:ext cx="10660660" cy="1724448"/>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800" dirty="0">
                <a:latin typeface="Meiryo UI" panose="020B0604030504040204" pitchFamily="50" charset="-128"/>
                <a:ea typeface="Meiryo UI" panose="020B0604030504040204" pitchFamily="50" charset="-128"/>
              </a:rPr>
              <a:t>第</a:t>
            </a:r>
            <a:r>
              <a:rPr lang="en-US" altLang="ja-JP" sz="4800" dirty="0">
                <a:latin typeface="Meiryo UI" panose="020B0604030504040204" pitchFamily="50" charset="-128"/>
                <a:ea typeface="Meiryo UI" panose="020B0604030504040204" pitchFamily="50" charset="-128"/>
              </a:rPr>
              <a:t>68</a:t>
            </a:r>
            <a:r>
              <a:rPr lang="ja-JP" altLang="en-US" sz="4800" dirty="0">
                <a:latin typeface="Meiryo UI" panose="020B0604030504040204" pitchFamily="50" charset="-128"/>
                <a:ea typeface="Meiryo UI" panose="020B0604030504040204" pitchFamily="50" charset="-128"/>
              </a:rPr>
              <a:t>回中巨摩東薬剤師会学術研修会</a:t>
            </a:r>
            <a:endParaRPr lang="en-US" altLang="ja-JP" sz="4800" dirty="0">
              <a:latin typeface="Meiryo UI" panose="020B0604030504040204" pitchFamily="50" charset="-128"/>
              <a:ea typeface="Meiryo UI" panose="020B0604030504040204" pitchFamily="50" charset="-128"/>
            </a:endParaRPr>
          </a:p>
          <a:p>
            <a:pPr algn="ctr"/>
            <a:r>
              <a:rPr lang="en-US" altLang="ja-JP" sz="4800" dirty="0">
                <a:latin typeface="Meiryo UI" panose="020B0604030504040204" pitchFamily="50" charset="-128"/>
                <a:ea typeface="Meiryo UI" panose="020B0604030504040204" pitchFamily="50" charset="-128"/>
              </a:rPr>
              <a:t>【Web</a:t>
            </a:r>
            <a:r>
              <a:rPr lang="ja-JP" altLang="en-US" sz="4800" dirty="0">
                <a:latin typeface="Meiryo UI" panose="020B0604030504040204" pitchFamily="50" charset="-128"/>
                <a:ea typeface="Meiryo UI" panose="020B0604030504040204" pitchFamily="50" charset="-128"/>
              </a:rPr>
              <a:t>開催</a:t>
            </a:r>
            <a:r>
              <a:rPr lang="en-US" altLang="ja-JP" sz="4800" dirty="0">
                <a:latin typeface="Meiryo UI" panose="020B0604030504040204" pitchFamily="50" charset="-128"/>
                <a:ea typeface="Meiryo UI" panose="020B0604030504040204" pitchFamily="50" charset="-128"/>
              </a:rPr>
              <a:t>】</a:t>
            </a:r>
            <a:r>
              <a:rPr lang="ja-JP" altLang="en-US" sz="4800" dirty="0">
                <a:latin typeface="Meiryo UI" panose="020B0604030504040204" pitchFamily="50" charset="-128"/>
                <a:ea typeface="Meiryo UI" panose="020B0604030504040204" pitchFamily="50" charset="-128"/>
              </a:rPr>
              <a:t>　</a:t>
            </a:r>
            <a:r>
              <a:rPr lang="ja-JP" altLang="en-US" sz="3200" dirty="0">
                <a:latin typeface="Meiryo UI" panose="020B0604030504040204" pitchFamily="50" charset="-128"/>
                <a:ea typeface="Meiryo UI" panose="020B0604030504040204" pitchFamily="50" charset="-128"/>
              </a:rPr>
              <a:t>　</a:t>
            </a:r>
            <a:endParaRPr kumimoji="1" lang="ja-JP" altLang="en-US" sz="3200" dirty="0"/>
          </a:p>
        </p:txBody>
      </p:sp>
    </p:spTree>
    <p:extLst>
      <p:ext uri="{BB962C8B-B14F-4D97-AF65-F5344CB8AC3E}">
        <p14:creationId xmlns:p14="http://schemas.microsoft.com/office/powerpoint/2010/main" val="333384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1E6366B6-C299-35E7-AAFD-66634B845A89}"/>
              </a:ext>
            </a:extLst>
          </p:cNvPr>
          <p:cNvSpPr/>
          <p:nvPr/>
        </p:nvSpPr>
        <p:spPr>
          <a:xfrm>
            <a:off x="0" y="0"/>
            <a:ext cx="12192000" cy="16256000"/>
          </a:xfrm>
          <a:prstGeom prst="rect">
            <a:avLst/>
          </a:prstGeom>
          <a:solidFill>
            <a:srgbClr val="FFFF99"/>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F7235E9-0F56-E88D-6175-5665178B195F}"/>
              </a:ext>
            </a:extLst>
          </p:cNvPr>
          <p:cNvSpPr/>
          <p:nvPr/>
        </p:nvSpPr>
        <p:spPr>
          <a:xfrm>
            <a:off x="270164" y="270164"/>
            <a:ext cx="11575472" cy="156902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272717A-CCB4-1191-FC8C-B8F663223757}"/>
              </a:ext>
            </a:extLst>
          </p:cNvPr>
          <p:cNvSpPr>
            <a:spLocks noGrp="1"/>
          </p:cNvSpPr>
          <p:nvPr>
            <p:ph type="title"/>
          </p:nvPr>
        </p:nvSpPr>
        <p:spPr>
          <a:xfrm>
            <a:off x="291831" y="947554"/>
            <a:ext cx="11575914" cy="1125226"/>
          </a:xfrm>
        </p:spPr>
        <p:txBody>
          <a:bodyPr>
            <a:normAutofit fontScale="90000"/>
          </a:bodyPr>
          <a:lstStyle/>
          <a:p>
            <a:pPr algn="ctr"/>
            <a:r>
              <a:rPr kumimoji="1" lang="zh-TW" altLang="en-US" sz="4000" dirty="0">
                <a:solidFill>
                  <a:srgbClr val="FF0000"/>
                </a:solidFill>
              </a:rPr>
              <a:t>（訂正版）</a:t>
            </a:r>
            <a:br>
              <a:rPr kumimoji="1" lang="en-US" altLang="zh-TW" sz="4000" dirty="0">
                <a:solidFill>
                  <a:schemeClr val="tx1"/>
                </a:solidFill>
              </a:rPr>
            </a:br>
            <a:r>
              <a:rPr kumimoji="1" lang="zh-TW" altLang="en-US" sz="4000" dirty="0">
                <a:solidFill>
                  <a:schemeClr val="tx1"/>
                </a:solidFill>
              </a:rPr>
              <a:t>第</a:t>
            </a:r>
            <a:r>
              <a:rPr kumimoji="1" lang="en-US" altLang="ja-JP" sz="4000" dirty="0">
                <a:solidFill>
                  <a:schemeClr val="tx1"/>
                </a:solidFill>
              </a:rPr>
              <a:t>68</a:t>
            </a:r>
            <a:r>
              <a:rPr kumimoji="1" lang="zh-TW" altLang="en-US" sz="4000" dirty="0">
                <a:solidFill>
                  <a:schemeClr val="tx1"/>
                </a:solidFill>
              </a:rPr>
              <a:t>回「中巨摩東薬剤師会学術研修会」申込要領</a:t>
            </a:r>
            <a:endParaRPr kumimoji="1" lang="ja-JP" altLang="en-US" sz="4000" dirty="0">
              <a:solidFill>
                <a:schemeClr val="tx1"/>
              </a:solidFill>
            </a:endParaRPr>
          </a:p>
        </p:txBody>
      </p:sp>
      <p:sp>
        <p:nvSpPr>
          <p:cNvPr id="3" name="テキスト ボックス 2">
            <a:extLst>
              <a:ext uri="{FF2B5EF4-FFF2-40B4-BE49-F238E27FC236}">
                <a16:creationId xmlns:a16="http://schemas.microsoft.com/office/drawing/2014/main" id="{E6B81173-1EC3-A03C-3073-076CE4C91953}"/>
              </a:ext>
            </a:extLst>
          </p:cNvPr>
          <p:cNvSpPr txBox="1"/>
          <p:nvPr/>
        </p:nvSpPr>
        <p:spPr>
          <a:xfrm>
            <a:off x="617576" y="2589250"/>
            <a:ext cx="10861061" cy="1938992"/>
          </a:xfrm>
          <a:prstGeom prst="rect">
            <a:avLst/>
          </a:prstGeom>
          <a:no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本研修会はウェブ会議ツール（</a:t>
            </a:r>
            <a:r>
              <a:rPr kumimoji="1" lang="en-US" altLang="ja-JP" sz="2000" dirty="0">
                <a:latin typeface="Meiryo UI" panose="020B0604030504040204" pitchFamily="50" charset="-128"/>
                <a:ea typeface="Meiryo UI" panose="020B0604030504040204" pitchFamily="50" charset="-128"/>
              </a:rPr>
              <a:t>Zoom</a:t>
            </a:r>
            <a:r>
              <a:rPr kumimoji="1" lang="ja-JP" altLang="en-US" sz="2000" dirty="0">
                <a:latin typeface="Meiryo UI" panose="020B0604030504040204" pitchFamily="50" charset="-128"/>
                <a:ea typeface="Meiryo UI" panose="020B0604030504040204" pitchFamily="50" charset="-128"/>
              </a:rPr>
              <a:t>ウェビナー）を利用したライブ配信の研修会です。</a:t>
            </a:r>
          </a:p>
          <a:p>
            <a:r>
              <a:rPr kumimoji="1" lang="ja-JP" altLang="en-US" sz="2000" dirty="0">
                <a:latin typeface="Meiryo UI" panose="020B0604030504040204" pitchFamily="50" charset="-128"/>
                <a:ea typeface="Meiryo UI" panose="020B0604030504040204" pitchFamily="50" charset="-128"/>
              </a:rPr>
              <a:t>日本薬剤師研修センターの研修受講単位を交付いたしますので、以下の注意事項を必ずご確認のうえ、</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中巨摩東薬剤師会ホームページよりお申込み</a:t>
            </a:r>
            <a:r>
              <a:rPr kumimoji="1" lang="ja-JP" altLang="en-US" sz="2000">
                <a:latin typeface="Meiryo UI" panose="020B0604030504040204" pitchFamily="50" charset="-128"/>
                <a:ea typeface="Meiryo UI" panose="020B0604030504040204" pitchFamily="50" charset="-128"/>
              </a:rPr>
              <a:t>ください。</a:t>
            </a:r>
            <a:endParaRPr kumimoji="1" lang="en-US" altLang="ja-JP" sz="2000" dirty="0">
              <a:latin typeface="Meiryo UI" panose="020B0604030504040204" pitchFamily="50" charset="-128"/>
              <a:ea typeface="Meiryo UI" panose="020B0604030504040204" pitchFamily="50" charset="-128"/>
            </a:endParaRPr>
          </a:p>
          <a:p>
            <a:r>
              <a:rPr lang="ja-JP" altLang="en-US" sz="2000">
                <a:solidFill>
                  <a:srgbClr val="FF0000"/>
                </a:solidFill>
              </a:rPr>
              <a:t>米</a:t>
            </a:r>
            <a:r>
              <a:rPr lang="ja-JP" altLang="ja-JP" sz="2000">
                <a:solidFill>
                  <a:srgbClr val="FF0000"/>
                </a:solidFill>
              </a:rPr>
              <a:t>今回は事務手続き上の都合により、PECSの単位付与はございません。あらかじめご了承いただけますようお願い申し上げます。</a:t>
            </a:r>
            <a:r>
              <a:rPr lang="ja-JP" altLang="en-US" sz="2000">
                <a:solidFill>
                  <a:srgbClr val="FF0000"/>
                </a:solidFill>
              </a:rPr>
              <a:t>大変申し訳ありません。</a:t>
            </a:r>
            <a:endParaRPr kumimoji="1" lang="ja-JP" altLang="en-US" sz="2000" dirty="0">
              <a:solidFill>
                <a:srgbClr val="FF0000"/>
              </a:solidFill>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締め切り：</a:t>
            </a:r>
            <a:r>
              <a:rPr kumimoji="1" lang="en-US" altLang="ja-JP" sz="2000" dirty="0">
                <a:latin typeface="Meiryo UI" panose="020B0604030504040204" pitchFamily="50" charset="-128"/>
                <a:ea typeface="Meiryo UI" panose="020B0604030504040204" pitchFamily="50" charset="-128"/>
              </a:rPr>
              <a:t>9</a:t>
            </a:r>
            <a:r>
              <a:rPr kumimoji="1" lang="ja-JP" altLang="en-US" sz="2000" dirty="0">
                <a:latin typeface="Meiryo UI" panose="020B0604030504040204" pitchFamily="50" charset="-128"/>
                <a:ea typeface="Meiryo UI" panose="020B0604030504040204" pitchFamily="50" charset="-128"/>
              </a:rPr>
              <a:t>月</a:t>
            </a:r>
            <a:r>
              <a:rPr kumimoji="1" lang="en-US" altLang="ja-JP" sz="2000" dirty="0">
                <a:latin typeface="Meiryo UI" panose="020B0604030504040204" pitchFamily="50" charset="-128"/>
                <a:ea typeface="Meiryo UI" panose="020B0604030504040204" pitchFamily="50" charset="-128"/>
              </a:rPr>
              <a:t>15</a:t>
            </a:r>
            <a:r>
              <a:rPr kumimoji="1" lang="ja-JP" altLang="en-US" sz="2000" dirty="0">
                <a:latin typeface="Meiryo UI" panose="020B0604030504040204" pitchFamily="50" charset="-128"/>
                <a:ea typeface="Meiryo UI" panose="020B0604030504040204" pitchFamily="50" charset="-128"/>
              </a:rPr>
              <a:t>日</a:t>
            </a:r>
            <a:r>
              <a:rPr kumimoji="1" lang="en-US" altLang="ja-JP" sz="20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火</a:t>
            </a:r>
            <a:r>
              <a:rPr kumimoji="1" lang="en-US" altLang="ja-JP" sz="2000" dirty="0">
                <a:latin typeface="Meiryo UI" panose="020B0604030504040204" pitchFamily="50" charset="-128"/>
                <a:ea typeface="Meiryo UI" panose="020B0604030504040204" pitchFamily="50" charset="-128"/>
              </a:rPr>
              <a:t>)</a:t>
            </a:r>
            <a:endParaRPr kumimoji="1" lang="ja-JP" altLang="en-US" sz="20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1E281179-E80B-3CBF-11F6-BAE451117239}"/>
              </a:ext>
            </a:extLst>
          </p:cNvPr>
          <p:cNvSpPr txBox="1"/>
          <p:nvPr/>
        </p:nvSpPr>
        <p:spPr>
          <a:xfrm>
            <a:off x="665470" y="4632786"/>
            <a:ext cx="10861060" cy="1938992"/>
          </a:xfrm>
          <a:prstGeom prst="rect">
            <a:avLst/>
          </a:prstGeom>
          <a:noFill/>
        </p:spPr>
        <p:txBody>
          <a:bodyPr wrap="square" rtlCol="0">
            <a:spAutoFit/>
          </a:bodyPr>
          <a:lstStyle/>
          <a:p>
            <a:r>
              <a:rPr kumimoji="1" lang="en-US" altLang="ja-JP"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申し込み方法</a:t>
            </a:r>
            <a:r>
              <a:rPr kumimoji="1" lang="en-US" altLang="ja-JP" sz="2000" dirty="0">
                <a:latin typeface="Meiryo UI" panose="020B0604030504040204" pitchFamily="50" charset="-128"/>
                <a:ea typeface="Meiryo UI" panose="020B0604030504040204" pitchFamily="50" charset="-128"/>
              </a:rPr>
              <a:t>】</a:t>
            </a:r>
          </a:p>
          <a:p>
            <a:r>
              <a:rPr kumimoji="1" lang="ja-JP" altLang="en-US" sz="2000" dirty="0">
                <a:latin typeface="Meiryo UI" panose="020B0604030504040204" pitchFamily="50" charset="-128"/>
                <a:ea typeface="Meiryo UI" panose="020B0604030504040204" pitchFamily="50" charset="-128"/>
              </a:rPr>
              <a:t>中巨摩東薬剤師会 トップページ＞②新着情報・トピックス＞申し込みフォーム＞③申し込みフォーム</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が開きます。タイトル・開催日時・注意事項を確認し、入力をお願いします。</a:t>
            </a:r>
          </a:p>
          <a:p>
            <a:r>
              <a:rPr kumimoji="1" lang="ja-JP" altLang="en-US" sz="2000" dirty="0">
                <a:latin typeface="Meiryo UI" panose="020B0604030504040204" pitchFamily="50" charset="-128"/>
                <a:ea typeface="Meiryo UI" panose="020B0604030504040204" pitchFamily="50" charset="-128"/>
              </a:rPr>
              <a:t>入力いただいた内容は、研修会受講に必要なパスコード等の送信及び研修認定薬剤師制度の単位取得申請に使用しますので、正確に入力してください。</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また、頂いた個人情報は本研修会の管理・運営のみに使用します。</a:t>
            </a:r>
          </a:p>
        </p:txBody>
      </p:sp>
      <p:sp>
        <p:nvSpPr>
          <p:cNvPr id="5" name="テキスト ボックス 4">
            <a:extLst>
              <a:ext uri="{FF2B5EF4-FFF2-40B4-BE49-F238E27FC236}">
                <a16:creationId xmlns:a16="http://schemas.microsoft.com/office/drawing/2014/main" id="{9EE7F4D2-1483-A11B-D639-00F8F1EF27D7}"/>
              </a:ext>
            </a:extLst>
          </p:cNvPr>
          <p:cNvSpPr txBox="1"/>
          <p:nvPr/>
        </p:nvSpPr>
        <p:spPr>
          <a:xfrm>
            <a:off x="617576" y="6676323"/>
            <a:ext cx="10861059" cy="7171194"/>
          </a:xfrm>
          <a:prstGeom prst="rect">
            <a:avLst/>
          </a:prstGeom>
          <a:noFill/>
        </p:spPr>
        <p:txBody>
          <a:bodyPr wrap="square" rtlCol="0">
            <a:spAutoFit/>
          </a:bodyPr>
          <a:lstStyle/>
          <a:p>
            <a:r>
              <a:rPr kumimoji="1" lang="en-US" altLang="ja-JP" sz="2000" dirty="0">
                <a:latin typeface="Meiryo UI" panose="020B0604030504040204" pitchFamily="50" charset="-128"/>
                <a:ea typeface="Meiryo UI" panose="020B0604030504040204" pitchFamily="50" charset="-128"/>
              </a:rPr>
              <a:t>【</a:t>
            </a:r>
            <a:r>
              <a:rPr kumimoji="1" lang="ja-JP" altLang="en-US" sz="2000" dirty="0">
                <a:latin typeface="Meiryo UI" panose="020B0604030504040204" pitchFamily="50" charset="-128"/>
                <a:ea typeface="Meiryo UI" panose="020B0604030504040204" pitchFamily="50" charset="-128"/>
              </a:rPr>
              <a:t>注意事項</a:t>
            </a:r>
            <a:r>
              <a:rPr kumimoji="1" lang="en-US" altLang="ja-JP" sz="2000" dirty="0">
                <a:latin typeface="Meiryo UI" panose="020B0604030504040204" pitchFamily="50" charset="-128"/>
                <a:ea typeface="Meiryo UI" panose="020B0604030504040204" pitchFamily="50" charset="-128"/>
              </a:rPr>
              <a:t>】</a:t>
            </a:r>
          </a:p>
          <a:p>
            <a:r>
              <a:rPr kumimoji="1" lang="ja-JP" altLang="en-US" sz="2000" dirty="0">
                <a:latin typeface="Meiryo UI" panose="020B0604030504040204" pitchFamily="50" charset="-128"/>
                <a:ea typeface="Meiryo UI" panose="020B0604030504040204" pitchFamily="50" charset="-128"/>
              </a:rPr>
              <a:t>１</a:t>
            </a:r>
            <a:r>
              <a:rPr kumimoji="1" lang="en-US" altLang="ja-JP" sz="2000" dirty="0">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申込後に確認のメールをお送りします。確認メールは、事務手続きの関係で数日お時間を頂く事が</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ございますので、ご承知おきください。申込内容の修正、キャンセル、申込確認メールが届かない等の場合は、以下の連絡先までご連絡ください。</a:t>
            </a:r>
          </a:p>
          <a:p>
            <a:r>
              <a:rPr kumimoji="1" lang="ja-JP" altLang="en-US" sz="2000" dirty="0">
                <a:latin typeface="Meiryo UI" panose="020B0604030504040204" pitchFamily="50" charset="-128"/>
                <a:ea typeface="Meiryo UI" panose="020B0604030504040204" pitchFamily="50" charset="-128"/>
              </a:rPr>
              <a:t>２</a:t>
            </a:r>
            <a:r>
              <a:rPr kumimoji="1" lang="en-US" altLang="ja-JP" sz="2000" dirty="0">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ウェブ会議ツール（</a:t>
            </a:r>
            <a:r>
              <a:rPr kumimoji="1" lang="en-US" altLang="ja-JP" sz="2000" dirty="0">
                <a:latin typeface="Meiryo UI" panose="020B0604030504040204" pitchFamily="50" charset="-128"/>
                <a:ea typeface="Meiryo UI" panose="020B0604030504040204" pitchFamily="50" charset="-128"/>
              </a:rPr>
              <a:t>Zoom</a:t>
            </a:r>
            <a:r>
              <a:rPr kumimoji="1" lang="ja-JP" altLang="en-US" sz="2000" dirty="0">
                <a:latin typeface="Meiryo UI" panose="020B0604030504040204" pitchFamily="50" charset="-128"/>
                <a:ea typeface="Meiryo UI" panose="020B0604030504040204" pitchFamily="50" charset="-128"/>
              </a:rPr>
              <a:t>ウェビナー）の視聴に必要な</a:t>
            </a:r>
            <a:r>
              <a:rPr kumimoji="1" lang="en-US" altLang="ja-JP" sz="2000" dirty="0">
                <a:latin typeface="Meiryo UI" panose="020B0604030504040204" pitchFamily="50" charset="-128"/>
                <a:ea typeface="Meiryo UI" panose="020B0604030504040204" pitchFamily="50" charset="-128"/>
              </a:rPr>
              <a:t>URL</a:t>
            </a:r>
            <a:r>
              <a:rPr kumimoji="1" lang="ja-JP" altLang="en-US" sz="2000" dirty="0">
                <a:latin typeface="Meiryo UI" panose="020B0604030504040204" pitchFamily="50" charset="-128"/>
                <a:ea typeface="Meiryo UI" panose="020B0604030504040204" pitchFamily="50" charset="-128"/>
              </a:rPr>
              <a:t>は開催４日前を目安にメールにてお送り</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します。 また、メールは申込者専用となります。受講用メールを転送すると研修会用</a:t>
            </a:r>
          </a:p>
          <a:p>
            <a:r>
              <a:rPr kumimoji="1" lang="ja-JP" altLang="en-US" sz="2000" dirty="0">
                <a:latin typeface="Meiryo UI" panose="020B0604030504040204" pitchFamily="50" charset="-128"/>
                <a:ea typeface="Meiryo UI" panose="020B0604030504040204" pitchFamily="50" charset="-128"/>
              </a:rPr>
              <a:t>Ｗｅｂサイトへアクセスできなくなる場合があります。</a:t>
            </a:r>
          </a:p>
          <a:p>
            <a:r>
              <a:rPr kumimoji="1" lang="ja-JP" altLang="en-US" sz="2000" dirty="0">
                <a:latin typeface="Meiryo UI" panose="020B0604030504040204" pitchFamily="50" charset="-128"/>
                <a:ea typeface="Meiryo UI" panose="020B0604030504040204" pitchFamily="50" charset="-128"/>
              </a:rPr>
              <a:t>３</a:t>
            </a:r>
            <a:r>
              <a:rPr kumimoji="1" lang="en-US" altLang="ja-JP" sz="2000" dirty="0">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研修会で使用するＺｏｏｍウェビナーに係る費用はありません。但し、非会員の方は受講料として</a:t>
            </a:r>
            <a:r>
              <a:rPr kumimoji="1" lang="en-US" altLang="ja-JP" sz="2000" dirty="0">
                <a:latin typeface="Meiryo UI" panose="020B0604030504040204" pitchFamily="50" charset="-128"/>
                <a:ea typeface="Meiryo UI" panose="020B0604030504040204" pitchFamily="50" charset="-128"/>
              </a:rPr>
              <a:t>1,000</a:t>
            </a:r>
            <a:r>
              <a:rPr kumimoji="1" lang="ja-JP" altLang="en-US" sz="2000" dirty="0">
                <a:latin typeface="Meiryo UI" panose="020B0604030504040204" pitchFamily="50" charset="-128"/>
                <a:ea typeface="Meiryo UI" panose="020B0604030504040204" pitchFamily="50" charset="-128"/>
              </a:rPr>
              <a:t>円（消費税込）を申し受けます。また、Ｗｅｂ使用による通信料は受講者の負担となります。</a:t>
            </a:r>
          </a:p>
          <a:p>
            <a:r>
              <a:rPr kumimoji="1" lang="ja-JP" altLang="en-US" sz="2000" dirty="0">
                <a:latin typeface="Meiryo UI" panose="020B0604030504040204" pitchFamily="50" charset="-128"/>
                <a:ea typeface="Meiryo UI" panose="020B0604030504040204" pitchFamily="50" charset="-128"/>
              </a:rPr>
              <a:t>４</a:t>
            </a:r>
            <a:r>
              <a:rPr kumimoji="1" lang="en-US" altLang="ja-JP" sz="2000" dirty="0">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研修単位ご希望の方へ</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・ＰＥＣＳの登録完了後に本研修会の受講申込を行ってください。</a:t>
            </a:r>
          </a:p>
          <a:p>
            <a:r>
              <a:rPr kumimoji="1" lang="ja-JP" altLang="en-US" sz="2000" dirty="0">
                <a:latin typeface="Meiryo UI" panose="020B0604030504040204" pitchFamily="50" charset="-128"/>
                <a:ea typeface="Meiryo UI" panose="020B0604030504040204" pitchFamily="50" charset="-128"/>
              </a:rPr>
              <a:t>・受講申込時の設問「研修受講単位の取得確認」において必ず「希望する」を選択してください。</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また、その他の項目についても誤りのないよう入力してください。</a:t>
            </a:r>
          </a:p>
          <a:p>
            <a:r>
              <a:rPr kumimoji="1" lang="ja-JP" altLang="en-US" sz="2000" dirty="0">
                <a:latin typeface="Meiryo UI" panose="020B0604030504040204" pitchFamily="50" charset="-128"/>
                <a:ea typeface="Meiryo UI" panose="020B0604030504040204" pitchFamily="50" charset="-128"/>
              </a:rPr>
              <a:t>・受講申込時に使用した氏名にてＺｏｏｍウェビナーに接続してください。ウェビナー接続時に薬局名や</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ニックネーム等を使用し、申込時の氏名と異なる（個人が特定されない）場合には単位は交付されません。</a:t>
            </a:r>
          </a:p>
          <a:p>
            <a:r>
              <a:rPr kumimoji="1" lang="ja-JP" altLang="en-US" sz="2000" dirty="0">
                <a:latin typeface="Meiryo UI" panose="020B0604030504040204" pitchFamily="50" charset="-128"/>
                <a:ea typeface="Meiryo UI" panose="020B0604030504040204" pitchFamily="50" charset="-128"/>
              </a:rPr>
              <a:t>・講演中の各自の受講履歴管理はＺｏｏｍウェビナー内で自動的に記録します。</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１つの端末で複数名にて視聴しても、単位取得できるのは１名となります。</a:t>
            </a:r>
            <a:endParaRPr kumimoji="1" lang="en-US" altLang="ja-JP" sz="2000" dirty="0">
              <a:latin typeface="Meiryo UI" panose="020B0604030504040204" pitchFamily="50" charset="-128"/>
              <a:ea typeface="Meiryo UI" panose="020B0604030504040204" pitchFamily="50" charset="-128"/>
            </a:endParaRPr>
          </a:p>
          <a:p>
            <a:r>
              <a:rPr kumimoji="1" lang="ja-JP" altLang="en-US" sz="2000" dirty="0">
                <a:latin typeface="Meiryo UI" panose="020B0604030504040204" pitchFamily="50" charset="-128"/>
                <a:ea typeface="Meiryo UI" panose="020B0604030504040204" pitchFamily="50" charset="-128"/>
              </a:rPr>
              <a:t>他者と異なるメールアドレスにて申込を行い、視聴する端末についても他者と共有しないでしてください。</a:t>
            </a:r>
          </a:p>
          <a:p>
            <a:r>
              <a:rPr kumimoji="1" lang="ja-JP" altLang="en-US" sz="2000" dirty="0">
                <a:latin typeface="Meiryo UI" panose="020B0604030504040204" pitchFamily="50" charset="-128"/>
                <a:ea typeface="Meiryo UI" panose="020B0604030504040204" pitchFamily="50" charset="-128"/>
              </a:rPr>
              <a:t>・単位取得には、開始時から終了時までの受講履歴が必要となります。遅刻や途中退出した場合、</a:t>
            </a:r>
          </a:p>
          <a:p>
            <a:r>
              <a:rPr kumimoji="1" lang="ja-JP" altLang="en-US" sz="2000" dirty="0">
                <a:latin typeface="Meiryo UI" panose="020B0604030504040204" pitchFamily="50" charset="-128"/>
                <a:ea typeface="Meiryo UI" panose="020B0604030504040204" pitchFamily="50" charset="-128"/>
              </a:rPr>
              <a:t>また回線や端末の不具合等により受講履歴が途切れた場合には単位は交付されません。</a:t>
            </a:r>
          </a:p>
          <a:p>
            <a:r>
              <a:rPr kumimoji="1" lang="ja-JP" altLang="en-US" sz="2000" dirty="0">
                <a:latin typeface="Meiryo UI" panose="020B0604030504040204" pitchFamily="50" charset="-128"/>
                <a:ea typeface="Meiryo UI" panose="020B0604030504040204" pitchFamily="50" charset="-128"/>
              </a:rPr>
              <a:t>・中巨摩東薬剤師会ＨＰ内の受講申込フォーム及びＺｏｏｍウェビナーより出力した情報を基に、</a:t>
            </a:r>
          </a:p>
          <a:p>
            <a:r>
              <a:rPr kumimoji="1" lang="ja-JP" altLang="en-US" sz="2000" dirty="0">
                <a:latin typeface="Meiryo UI" panose="020B0604030504040204" pitchFamily="50" charset="-128"/>
                <a:ea typeface="Meiryo UI" panose="020B0604030504040204" pitchFamily="50" charset="-128"/>
              </a:rPr>
              <a:t>研修会終了後日本薬剤師研修センターへ終了報告を行います。その後該当者には単位が交付さ</a:t>
            </a:r>
          </a:p>
          <a:p>
            <a:r>
              <a:rPr kumimoji="1" lang="ja-JP" altLang="en-US" sz="2000" dirty="0">
                <a:latin typeface="Meiryo UI" panose="020B0604030504040204" pitchFamily="50" charset="-128"/>
                <a:ea typeface="Meiryo UI" panose="020B0604030504040204" pitchFamily="50" charset="-128"/>
              </a:rPr>
              <a:t>れますので、各自ＰＥＣＳ内の薬剤師メニュー「受講歴一覧」にてご確認ください。</a:t>
            </a:r>
          </a:p>
        </p:txBody>
      </p:sp>
    </p:spTree>
    <p:extLst>
      <p:ext uri="{BB962C8B-B14F-4D97-AF65-F5344CB8AC3E}">
        <p14:creationId xmlns:p14="http://schemas.microsoft.com/office/powerpoint/2010/main" val="3954921738"/>
      </p:ext>
    </p:extLst>
  </p:cSld>
  <p:clrMapOvr>
    <a:masterClrMapping/>
  </p:clrMapOvr>
</p:sld>
</file>

<file path=ppt/theme/theme1.xml><?xml version="1.0" encoding="utf-8"?>
<a:theme xmlns:a="http://schemas.openxmlformats.org/drawingml/2006/main" name="基礎">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Office_27248764_TF67669924" id="{6C40AF9D-6E04-4403-841B-503CAFCBFD6D}" vid="{1ED3B50D-6256-46C0-B7B1-E6970E9838C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5813238-AF3D-40EB-A3A4-550AB85131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4E1485-0760-4ABF-A612-28A97B86DF09}">
  <ds:schemaRefs>
    <ds:schemaRef ds:uri="http://schemas.microsoft.com/sharepoint/v3/contenttype/forms"/>
  </ds:schemaRefs>
</ds:datastoreItem>
</file>

<file path=customXml/itemProps3.xml><?xml version="1.0" encoding="utf-8"?>
<ds:datastoreItem xmlns:ds="http://schemas.openxmlformats.org/officeDocument/2006/customXml" ds:itemID="{4965EBD3-98B5-4FD2-8FAF-5D4022A9F7F4}">
  <ds:schemaRefs>
    <ds:schemaRef ds:uri="http://schemas.microsoft.com/office/infopath/2007/PartnerControls"/>
    <ds:schemaRef ds:uri="71af3243-3dd4-4a8d-8c0d-dd76da1f02a5"/>
    <ds:schemaRef ds:uri="http://www.w3.org/XML/1998/namespace"/>
    <ds:schemaRef ds:uri="http://schemas.microsoft.com/office/2006/metadata/properties"/>
    <ds:schemaRef ds:uri="http://purl.org/dc/elements/1.1/"/>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観光のデザイン</Template>
  <TotalTime>5253</TotalTime>
  <Words>879</Words>
  <Application>Microsoft Macintosh PowerPoint</Application>
  <PresentationFormat>ユーザー設定</PresentationFormat>
  <Paragraphs>55</Paragraphs>
  <Slides>2</Slides>
  <Notes>2</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vt:i4>
      </vt:variant>
    </vt:vector>
  </HeadingPairs>
  <TitlesOfParts>
    <vt:vector size="5" baseType="lpstr">
      <vt:lpstr>Meiryo UI</vt:lpstr>
      <vt:lpstr>Corbel</vt:lpstr>
      <vt:lpstr>基礎</vt:lpstr>
      <vt:lpstr>PowerPoint プレゼンテーション</vt:lpstr>
      <vt:lpstr>（訂正版） 第68回「中巨摩東薬剤師会学術研修会」申込要領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橘　飛鳥</dc:creator>
  <cp:lastModifiedBy>晃 遠藤</cp:lastModifiedBy>
  <cp:revision>19</cp:revision>
  <cp:lastPrinted>2026-08-03T01:12:05Z</cp:lastPrinted>
  <dcterms:created xsi:type="dcterms:W3CDTF">2025-08-04T07:06:57Z</dcterms:created>
  <dcterms:modified xsi:type="dcterms:W3CDTF">2026-09-02T02:37:16Z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